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63" r:id="rId2"/>
    <p:sldId id="259" r:id="rId3"/>
    <p:sldId id="260" r:id="rId4"/>
    <p:sldId id="261" r:id="rId5"/>
    <p:sldId id="262" r:id="rId6"/>
    <p:sldId id="25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63"/>
    <p:restoredTop sz="94689"/>
  </p:normalViewPr>
  <p:slideViewPr>
    <p:cSldViewPr snapToGrid="0">
      <p:cViewPr varScale="1">
        <p:scale>
          <a:sx n="50" d="100"/>
          <a:sy n="50" d="100"/>
        </p:scale>
        <p:origin x="17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9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10" r:id="rId6"/>
    <p:sldLayoutId id="2147483705" r:id="rId7"/>
    <p:sldLayoutId id="2147483706" r:id="rId8"/>
    <p:sldLayoutId id="2147483707" r:id="rId9"/>
    <p:sldLayoutId id="2147483709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www.novo-monde.com/app/uploads/2020/06/dents-du-midi-malatraix-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https://static.www.suissealpine.sac-cas.ch/1603465159_1772046893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jet d'agglomération Coude-du-Rhône : la phase d'information publique est  lancée ! - Citec">
            <a:extLst>
              <a:ext uri="{FF2B5EF4-FFF2-40B4-BE49-F238E27FC236}">
                <a16:creationId xmlns:a16="http://schemas.microsoft.com/office/drawing/2014/main" id="{758100A7-11B1-47DA-B076-21E37EA2896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6" y="-6178"/>
            <a:ext cx="12218400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D0808F1-0866-2A9C-BEF0-A4E05B87378F}"/>
              </a:ext>
            </a:extLst>
          </p:cNvPr>
          <p:cNvSpPr txBox="1"/>
          <p:nvPr/>
        </p:nvSpPr>
        <p:spPr>
          <a:xfrm>
            <a:off x="860461" y="309117"/>
            <a:ext cx="11331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Envie de contempler des paysages grandioses?</a:t>
            </a:r>
          </a:p>
        </p:txBody>
      </p:sp>
      <p:pic>
        <p:nvPicPr>
          <p:cNvPr id="3" name="Imagine Dragons - On Top of the World [e74VMNgARvY].mp3">
            <a:hlinkClick r:id="" action="ppaction://media"/>
            <a:extLst>
              <a:ext uri="{FF2B5EF4-FFF2-40B4-BE49-F238E27FC236}">
                <a16:creationId xmlns:a16="http://schemas.microsoft.com/office/drawing/2014/main" id="{50008A09-9599-7442-FFF9-7D1DB3DF90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93.7276" end="126865.3823"/>
                  <p14:fade out="6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2985" y="6544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6" showWhenStopped="0">
                <p:cTn id="2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rojet d'agglomération Coude-du-Rhône : la phase d'information publique est  lancée ! - Citec">
            <a:extLst>
              <a:ext uri="{FF2B5EF4-FFF2-40B4-BE49-F238E27FC236}">
                <a16:creationId xmlns:a16="http://schemas.microsoft.com/office/drawing/2014/main" id="{3B828261-E6F8-A542-C51F-4E4E21D9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" y="-1"/>
            <a:ext cx="13208391" cy="79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AFFDA-3428-45B2-4B1C-EA25DBCED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2786"/>
            <a:ext cx="25780440" cy="4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89F7F4-034E-4409-6CDC-E41429A1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5014"/>
            <a:ext cx="268685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2E9900B-E278-A841-CCD8-D92224C0C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E179ABF7-55FF-9DD8-2270-E57F611F2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Picture 4" descr="Projet d'agglomération Coude-du-Rhône : la phase d'information publique est  lancée ! - Citec">
            <a:extLst>
              <a:ext uri="{FF2B5EF4-FFF2-40B4-BE49-F238E27FC236}">
                <a16:creationId xmlns:a16="http://schemas.microsoft.com/office/drawing/2014/main" id="{D8643FE5-72EF-14CB-E691-906E51AF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19708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.Barrand">
            <a:extLst>
              <a:ext uri="{FF2B5EF4-FFF2-40B4-BE49-F238E27FC236}">
                <a16:creationId xmlns:a16="http://schemas.microsoft.com/office/drawing/2014/main" id="{4EBE4269-95F1-0F5C-9BB0-93519A54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" y="0"/>
            <a:ext cx="12706597" cy="79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15F77C9-E806-C823-EBA6-8798493E6F4E}"/>
              </a:ext>
            </a:extLst>
          </p:cNvPr>
          <p:cNvSpPr txBox="1"/>
          <p:nvPr/>
        </p:nvSpPr>
        <p:spPr>
          <a:xfrm>
            <a:off x="860482" y="668406"/>
            <a:ext cx="11331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De voir le monde d’en haut?</a:t>
            </a:r>
          </a:p>
        </p:txBody>
      </p:sp>
    </p:spTree>
    <p:extLst>
      <p:ext uri="{BB962C8B-B14F-4D97-AF65-F5344CB8AC3E}">
        <p14:creationId xmlns:p14="http://schemas.microsoft.com/office/powerpoint/2010/main" val="376412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C69E8-8094-8B03-2527-1D8E36E78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" y="5731580"/>
            <a:ext cx="8196431" cy="960120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fr-FR" sz="4400"/>
              <a:t>Camp Montagne 2026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686362-C402-B96F-0CDA-306B0FC72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03" y="5731580"/>
            <a:ext cx="3392781" cy="960120"/>
          </a:xfrm>
        </p:spPr>
        <p:txBody>
          <a:bodyPr anchor="ctr">
            <a:normAutofit/>
          </a:bodyPr>
          <a:lstStyle/>
          <a:p>
            <a:pPr algn="r"/>
            <a:r>
              <a:rPr lang="fr-FR" sz="1900"/>
              <a:t>10CO  CO du Haut-LAc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AFFDA-3428-45B2-4B1C-EA25DBCED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2786"/>
            <a:ext cx="25780440" cy="4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89F7F4-034E-4409-6CDC-E41429A1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5014"/>
            <a:ext cx="268685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2" descr="Dents du Midi tour: all you need to know (+ map and gpx)">
            <a:extLst>
              <a:ext uri="{FF2B5EF4-FFF2-40B4-BE49-F238E27FC236}">
                <a16:creationId xmlns:a16="http://schemas.microsoft.com/office/drawing/2014/main" id="{2BCEAF63-8D18-CED2-7C81-D80F1BD6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06597" cy="85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.Barrand">
            <a:extLst>
              <a:ext uri="{FF2B5EF4-FFF2-40B4-BE49-F238E27FC236}">
                <a16:creationId xmlns:a16="http://schemas.microsoft.com/office/drawing/2014/main" id="{4EBE4269-95F1-0F5C-9BB0-93519A54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706597" cy="79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ndonnées : où croiser des chamois en liberté en Auvergne ? - Yahoo  Actualités France">
            <a:extLst>
              <a:ext uri="{FF2B5EF4-FFF2-40B4-BE49-F238E27FC236}">
                <a16:creationId xmlns:a16="http://schemas.microsoft.com/office/drawing/2014/main" id="{A87A04C5-02E9-724A-C02F-E4A52970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6596" cy="95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15F77C9-E806-C823-EBA6-8798493E6F4E}"/>
              </a:ext>
            </a:extLst>
          </p:cNvPr>
          <p:cNvSpPr txBox="1"/>
          <p:nvPr/>
        </p:nvSpPr>
        <p:spPr>
          <a:xfrm>
            <a:off x="860482" y="668406"/>
            <a:ext cx="11331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De surprendre un chamois au détour </a:t>
            </a:r>
            <a:r>
              <a:rPr lang="fr-FR" sz="4000" dirty="0">
                <a:solidFill>
                  <a:schemeClr val="bg1"/>
                </a:solidFill>
              </a:rPr>
              <a:t>d’un sentier?</a:t>
            </a:r>
          </a:p>
        </p:txBody>
      </p:sp>
    </p:spTree>
    <p:extLst>
      <p:ext uri="{BB962C8B-B14F-4D97-AF65-F5344CB8AC3E}">
        <p14:creationId xmlns:p14="http://schemas.microsoft.com/office/powerpoint/2010/main" val="322183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andonnées : où croiser des chamois en liberté en Auvergne ? - Yahoo  Actualités France">
            <a:extLst>
              <a:ext uri="{FF2B5EF4-FFF2-40B4-BE49-F238E27FC236}">
                <a16:creationId xmlns:a16="http://schemas.microsoft.com/office/drawing/2014/main" id="{A87A04C5-02E9-724A-C02F-E4A52970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6596" cy="95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randonnée pédestre avec les plus jeunes... • Trekking et Voyage">
            <a:extLst>
              <a:ext uri="{FF2B5EF4-FFF2-40B4-BE49-F238E27FC236}">
                <a16:creationId xmlns:a16="http://schemas.microsoft.com/office/drawing/2014/main" id="{8E8B1653-07AD-E9F4-BA78-49DD6562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4" y="-26141"/>
            <a:ext cx="12663529" cy="71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AFFDA-3428-45B2-4B1C-EA25DBCED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2786"/>
            <a:ext cx="25780440" cy="4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89F7F4-034E-4409-6CDC-E41429A1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5014"/>
            <a:ext cx="268685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5F77C9-E806-C823-EBA6-8798493E6F4E}"/>
              </a:ext>
            </a:extLst>
          </p:cNvPr>
          <p:cNvSpPr txBox="1"/>
          <p:nvPr/>
        </p:nvSpPr>
        <p:spPr>
          <a:xfrm>
            <a:off x="860482" y="634470"/>
            <a:ext cx="11331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De te dépasser en douceur?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51455B5-E7AF-0F8F-0FF7-D0DCB89E9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4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 randonnée pédestre avec les plus jeunes... • Trekking et Voyage">
            <a:extLst>
              <a:ext uri="{FF2B5EF4-FFF2-40B4-BE49-F238E27FC236}">
                <a16:creationId xmlns:a16="http://schemas.microsoft.com/office/drawing/2014/main" id="{8E8B1653-07AD-E9F4-BA78-49DD6562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4" y="-26141"/>
            <a:ext cx="12663529" cy="71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AFFDA-3428-45B2-4B1C-EA25DBCED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2786"/>
            <a:ext cx="25780440" cy="4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89F7F4-034E-4409-6CDC-E41429A1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5014"/>
            <a:ext cx="268685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2" name="Picture 2" descr="Cabane du Demècre · Fully tourisme">
            <a:extLst>
              <a:ext uri="{FF2B5EF4-FFF2-40B4-BE49-F238E27FC236}">
                <a16:creationId xmlns:a16="http://schemas.microsoft.com/office/drawing/2014/main" id="{B48D96B0-9594-8B46-F2EF-9014528F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3529" cy="71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51455B5-E7AF-0F8F-0FF7-D0DCB89E9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5F77C9-E806-C823-EBA6-8798493E6F4E}"/>
              </a:ext>
            </a:extLst>
          </p:cNvPr>
          <p:cNvSpPr txBox="1"/>
          <p:nvPr/>
        </p:nvSpPr>
        <p:spPr>
          <a:xfrm>
            <a:off x="6989135" y="403155"/>
            <a:ext cx="11331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De dormir en cabane?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902001-F149-199C-C045-E28706964CB8}"/>
              </a:ext>
            </a:extLst>
          </p:cNvPr>
          <p:cNvSpPr txBox="1"/>
          <p:nvPr/>
        </p:nvSpPr>
        <p:spPr>
          <a:xfrm>
            <a:off x="6127750" y="3079234"/>
            <a:ext cx="1383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47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8" name="Picture 2" descr="Cabane du Demècre · Fully tourisme">
            <a:extLst>
              <a:ext uri="{FF2B5EF4-FFF2-40B4-BE49-F238E27FC236}">
                <a16:creationId xmlns:a16="http://schemas.microsoft.com/office/drawing/2014/main" id="{79A6AEDA-BACD-2EDE-4D8E-711824DA6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3529" cy="71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1" descr="Cabane de la Tourche">
            <a:extLst>
              <a:ext uri="{FF2B5EF4-FFF2-40B4-BE49-F238E27FC236}">
                <a16:creationId xmlns:a16="http://schemas.microsoft.com/office/drawing/2014/main" id="{B14925D3-7C21-F76E-56E4-C9075BA0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18182" r="2919"/>
          <a:stretch>
            <a:fillRect/>
          </a:stretch>
        </p:blipFill>
        <p:spPr bwMode="auto">
          <a:xfrm>
            <a:off x="-1" y="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1047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7840"/>
            <a:ext cx="12191999" cy="128016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C69E8-8094-8B03-2527-1D8E36E78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" y="5731580"/>
            <a:ext cx="8196431" cy="960120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fr-FR" sz="4400" dirty="0"/>
              <a:t>Camp Montagne 2026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686362-C402-B96F-0CDA-306B0FC72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03" y="5731580"/>
            <a:ext cx="3392781" cy="960120"/>
          </a:xfrm>
        </p:spPr>
        <p:txBody>
          <a:bodyPr anchor="ctr">
            <a:normAutofit/>
          </a:bodyPr>
          <a:lstStyle/>
          <a:p>
            <a:pPr algn="r"/>
            <a:r>
              <a:rPr lang="fr-FR" sz="1900"/>
              <a:t>10CO </a:t>
            </a:r>
            <a:r>
              <a:rPr lang="fr-FR" sz="1900" dirty="0"/>
              <a:t>du Haut-Lac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AFFDA-3428-45B2-4B1C-EA25DBCED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2786"/>
            <a:ext cx="25780440" cy="4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0EEA6B-9970-525A-754C-60A0FE7187D2}"/>
              </a:ext>
            </a:extLst>
          </p:cNvPr>
          <p:cNvSpPr txBox="1"/>
          <p:nvPr/>
        </p:nvSpPr>
        <p:spPr>
          <a:xfrm>
            <a:off x="194716" y="131458"/>
            <a:ext cx="9448800" cy="712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Alors inscris-toi au…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BA952F-ADD8-3735-E18F-AE4C8794861A}"/>
              </a:ext>
            </a:extLst>
          </p:cNvPr>
          <p:cNvSpPr txBox="1"/>
          <p:nvPr/>
        </p:nvSpPr>
        <p:spPr>
          <a:xfrm>
            <a:off x="7067550" y="6673334"/>
            <a:ext cx="13119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850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51</Words>
  <Application>Microsoft Macintosh PowerPoint</Application>
  <PresentationFormat>Grand écran</PresentationFormat>
  <Paragraphs>10</Paragraphs>
  <Slides>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Bierstadt</vt:lpstr>
      <vt:lpstr>GestaltVTI</vt:lpstr>
      <vt:lpstr>Présentation PowerPoint</vt:lpstr>
      <vt:lpstr>Présentation PowerPoint</vt:lpstr>
      <vt:lpstr>Camp Montagne 2026</vt:lpstr>
      <vt:lpstr>Présentation PowerPoint</vt:lpstr>
      <vt:lpstr>Présentation PowerPoint</vt:lpstr>
      <vt:lpstr>Camp Montagne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Montagne 2026</dc:title>
  <dc:creator>MEDICO Noel</dc:creator>
  <cp:lastModifiedBy>MEDICO Noel</cp:lastModifiedBy>
  <cp:revision>6</cp:revision>
  <dcterms:created xsi:type="dcterms:W3CDTF">2026-01-23T08:37:43Z</dcterms:created>
  <dcterms:modified xsi:type="dcterms:W3CDTF">2026-01-26T15:59:14Z</dcterms:modified>
</cp:coreProperties>
</file>