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3E411-1B2A-B14C-80AA-54E4FD21038F}" v="1" dt="2026-04-11T14:15:06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6"/>
    <p:restoredTop sz="94661"/>
  </p:normalViewPr>
  <p:slideViewPr>
    <p:cSldViewPr snapToGrid="0">
      <p:cViewPr varScale="1">
        <p:scale>
          <a:sx n="158" d="100"/>
          <a:sy n="158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89421-A535-F34D-83F5-3FBE5D98D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B93F3E-BA27-EC6F-5CB2-739FE2035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334EC2-B226-0BBB-0EFE-2FAC9F9F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A7786-0D2C-3E96-65A4-85F7959D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82C9BE-F270-C9B0-2FB2-323BC391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0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0FF7D-2230-0894-1A42-8047C07E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367F5E-A8D5-4A9E-5B4D-E7EA6A21C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C7E887-E8DF-2020-06B5-22C997F6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CB18B3-81AC-A8BD-C1B9-C1565D75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16CB4E-BE29-F951-8F60-BC13B7C5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0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536F32-EAD8-C543-5C66-A91D0F73B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CA7EFF-C6FB-9CAC-0225-158803F54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E3A235-E443-D8A2-967C-C7345132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41BEE2-417D-81AF-9FB7-45C65144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BEF4DD-55FE-EB04-071E-1CD23C2F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3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BFCB4-1BC2-A376-72A5-FF872CF6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FF4CBC-7E7E-FBFA-A71E-2C5EF905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B77764-D275-6616-0356-31BC3104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89B797-9837-E1A1-54A1-FB654CA7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EE198E-C30C-D0BF-6F47-BE33BF8E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9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E00DF-FA71-B6D2-FF03-BD55E922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E97669-6A16-CFEE-DBA0-14AEC96E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9FCB92-FA7B-D95B-9973-C0011C08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5E225F-AEE5-0A90-C7E8-BE468F04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C5EF2A-A54F-F3C0-2BF1-A953F73B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F3035-0D0E-EF24-214B-839786E6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2E1B6B-0B6B-D233-01E3-81C2CDC75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242C00-9214-5086-EB45-1A20CBD6E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529519-05E5-2BB4-9DA9-D18F245E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16AD73-3E9D-600A-37E1-F4F36F93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D32B40-3386-3732-A7F2-D63A516C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9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CDBD9-000E-D07F-B97B-0754B757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DE722-EB9A-007F-BB47-4AEF7C8A2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EEAC24-FE16-8665-E6D2-AFE0B6A0E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718686-42C4-566D-2B59-EA2D6BDB0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E7BD1E-9DF7-BA72-D7F6-6840DC1BB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89FC4F-3CFE-C0C1-0800-910B25B1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597444-FDC3-5024-BB35-7E74E845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F90D46-A38D-5E6A-B106-4E87A5BB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9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F63B9-F4C5-CFDB-FA5C-4F164A88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5A4E45-0CB1-9AAD-4B2B-2AC7564F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28CC0D-10FF-45FE-8057-15F8EC98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9372F7-C58E-D593-A283-25EF1F46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8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49B04E-2B49-6464-15FD-C3F7E2B7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EB2DAB-A74A-4335-E3FE-3FCA5403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D3ACA5-FDEF-888D-F14A-E81FE6C0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552D8-9549-966A-A778-FF02BEB4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7B9A61-12D9-82DF-9ABC-99726193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DD939F-81CB-3D30-054D-74465CA58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010244-DD4A-9CC9-B309-DE78E490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F0AAF4-27BC-8AA2-6DCE-298FC9E0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C4149E-36F2-4407-3654-529AA03A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0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0C1EE-85B6-5DF5-E3E8-63C46951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35E137-22CE-4C9E-BFC6-8C01756BF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9DCFCA-ACDE-DAA7-A755-8C4FDB7C5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9F085-0283-756B-5D8E-F7E31941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2812D1-6FB6-0584-B49D-A3A40CA6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D87C28-B698-CBA5-607F-185471FD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8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81A648-5AE7-3841-75B2-8FBA8CF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59EC25-ED82-B154-8A38-C00E41CE9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758F1D-C443-1AF4-3103-8F183EC8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C6A9AD-929B-E447-A469-971CA26F34F9}" type="datetimeFigureOut">
              <a:rPr lang="fr-FR" smtClean="0"/>
              <a:t>19/04/2026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A9292-B0AA-FAB8-EC97-353EB53A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BFAF08-8C4E-DE9F-2239-0924CA492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BA1CD6-BEC6-4049-B957-2DB55B18B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roue, véhicule, dessin&#10;&#10;Description générée automatiquement">
            <a:extLst>
              <a:ext uri="{FF2B5EF4-FFF2-40B4-BE49-F238E27FC236}">
                <a16:creationId xmlns:a16="http://schemas.microsoft.com/office/drawing/2014/main" id="{93D9254A-AA01-238A-75E3-D148AD85C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64" y="10886"/>
            <a:ext cx="10270671" cy="6847114"/>
          </a:xfrm>
          <a:prstGeom prst="rect">
            <a:avLst/>
          </a:prstGeom>
        </p:spPr>
      </p:pic>
      <p:pic>
        <p:nvPicPr>
          <p:cNvPr id="4" name="Audio Recording 19 avr. 2026 à 19:10:23">
            <a:hlinkClick r:id="" action="ppaction://media"/>
            <a:extLst>
              <a:ext uri="{FF2B5EF4-FFF2-40B4-BE49-F238E27FC236}">
                <a16:creationId xmlns:a16="http://schemas.microsoft.com/office/drawing/2014/main" id="{6971CE1C-6E0D-8EBD-42A8-C4C663022F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8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102C8-2878-332B-C810-0B775860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latin typeface="+mn-lt"/>
                <a:cs typeface="DilleniaUPC" panose="02020603050405020304" pitchFamily="18" charset="-34"/>
              </a:rPr>
              <a:t>Le but de ce camp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67684-4866-4580-26D1-164610C01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68000"/>
              <a:buBlip>
                <a:blip r:embed="rId2"/>
              </a:buBlip>
            </a:pPr>
            <a:r>
              <a:rPr lang="fr-FR" dirty="0"/>
              <a:t>  Créer des souvenirs… se dépasser.</a:t>
            </a:r>
          </a:p>
          <a:p>
            <a:pPr>
              <a:buSzPct val="68000"/>
              <a:buBlip>
                <a:blip r:embed="rId2"/>
              </a:buBlip>
            </a:pPr>
            <a:endParaRPr lang="fr-FR" dirty="0"/>
          </a:p>
          <a:p>
            <a:pPr>
              <a:buSzPct val="68000"/>
              <a:buBlip>
                <a:blip r:embed="rId2"/>
              </a:buBlip>
            </a:pPr>
            <a:r>
              <a:rPr lang="fr-FR" dirty="0"/>
              <a:t>  S’amuser tout en faisant du sport et en découvrant sa région !</a:t>
            </a:r>
          </a:p>
          <a:p>
            <a:pPr>
              <a:buSzPct val="68000"/>
              <a:buBlip>
                <a:blip r:embed="rId2"/>
              </a:buBlip>
            </a:pPr>
            <a:endParaRPr lang="fr-FR" dirty="0"/>
          </a:p>
          <a:p>
            <a:pPr>
              <a:buSzPct val="68000"/>
              <a:buBlip>
                <a:blip r:embed="rId2"/>
              </a:buBlip>
            </a:pPr>
            <a:r>
              <a:rPr lang="fr-FR" dirty="0"/>
              <a:t>  Se découvrir ailleurs qu’à l’école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 descr="Une image contenant tente, plein air, camping, arbre&#10;&#10;Description générée automatiquement">
            <a:extLst>
              <a:ext uri="{FF2B5EF4-FFF2-40B4-BE49-F238E27FC236}">
                <a16:creationId xmlns:a16="http://schemas.microsoft.com/office/drawing/2014/main" id="{6293941A-E072-868F-2DE0-49E6F3760D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1908" y="3177574"/>
            <a:ext cx="3334082" cy="37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745B0-9B98-CFD4-733A-C36FA011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Notre</a:t>
            </a:r>
            <a:r>
              <a:rPr lang="fr-FR" sz="4000" dirty="0"/>
              <a:t> </a:t>
            </a:r>
            <a:r>
              <a:rPr lang="fr-FR" sz="4400" dirty="0"/>
              <a:t>camp</a:t>
            </a:r>
            <a:r>
              <a:rPr lang="fr-FR" sz="4000" dirty="0"/>
              <a:t> …</a:t>
            </a:r>
          </a:p>
        </p:txBody>
      </p:sp>
      <p:pic>
        <p:nvPicPr>
          <p:cNvPr id="6" name="Espace réservé du contenu 5" descr="Une image contenant dessin, croquis, Dessin au trait, chaussures&#10;&#10;Description générée automatiquement">
            <a:extLst>
              <a:ext uri="{FF2B5EF4-FFF2-40B4-BE49-F238E27FC236}">
                <a16:creationId xmlns:a16="http://schemas.microsoft.com/office/drawing/2014/main" id="{D7DBD25A-378E-C7C3-99FC-B24A7E9E4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7478" y="992187"/>
            <a:ext cx="4873625" cy="4873625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DBECEE-9933-463B-DB0C-FBDB7A1A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9045"/>
            <a:ext cx="5417690" cy="3811588"/>
          </a:xfrm>
        </p:spPr>
        <p:txBody>
          <a:bodyPr>
            <a:normAutofit/>
          </a:bodyPr>
          <a:lstStyle/>
          <a:p>
            <a:r>
              <a:rPr lang="fr-FR" sz="2400" dirty="0"/>
              <a:t>C’est :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… se déplacer à vélo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… faire du </a:t>
            </a:r>
            <a:r>
              <a:rPr lang="fr-FR" sz="2400" dirty="0" err="1"/>
              <a:t>glamping</a:t>
            </a:r>
            <a:r>
              <a:rPr lang="fr-FR" sz="2400" dirty="0"/>
              <a:t> </a:t>
            </a:r>
            <a:r>
              <a:rPr lang="fr-FR" sz="2000" i="1" dirty="0"/>
              <a:t>(camping glamour)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… des activités à choix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… un groupe de 21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226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24F10-5553-E903-F3F4-F210CA05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principe est simple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FE5AAE-C22A-AAB9-796E-DA0972B1B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1. Tu t’inscris aux activités qui te plaisent !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C3979F-C731-EC46-0DB2-D224A77FC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80214" cy="823912"/>
          </a:xfrm>
        </p:spPr>
        <p:txBody>
          <a:bodyPr/>
          <a:lstStyle/>
          <a:p>
            <a:r>
              <a:rPr lang="fr-FR" b="0" dirty="0"/>
              <a:t>2. On essaie de respecter/organiser tes souhaits.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9E66A56-CB18-D6EC-726B-E29C2EF16CE4}"/>
              </a:ext>
            </a:extLst>
          </p:cNvPr>
          <p:cNvSpPr/>
          <p:nvPr/>
        </p:nvSpPr>
        <p:spPr>
          <a:xfrm>
            <a:off x="4614743" y="4011851"/>
            <a:ext cx="1746704" cy="1423031"/>
          </a:xfrm>
          <a:custGeom>
            <a:avLst/>
            <a:gdLst>
              <a:gd name="csX0" fmla="*/ 0 w 1746704"/>
              <a:gd name="csY0" fmla="*/ 711516 h 1423031"/>
              <a:gd name="csX1" fmla="*/ 873352 w 1746704"/>
              <a:gd name="csY1" fmla="*/ 0 h 1423031"/>
              <a:gd name="csX2" fmla="*/ 1746704 w 1746704"/>
              <a:gd name="csY2" fmla="*/ 711516 h 1423031"/>
              <a:gd name="csX3" fmla="*/ 873352 w 1746704"/>
              <a:gd name="csY3" fmla="*/ 1423032 h 1423031"/>
              <a:gd name="csX4" fmla="*/ 0 w 1746704"/>
              <a:gd name="csY4" fmla="*/ 711516 h 1423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46704" h="1423031" fill="none" extrusionOk="0">
                <a:moveTo>
                  <a:pt x="0" y="711516"/>
                </a:moveTo>
                <a:cubicBezTo>
                  <a:pt x="-78369" y="286450"/>
                  <a:pt x="363664" y="49420"/>
                  <a:pt x="873352" y="0"/>
                </a:cubicBezTo>
                <a:cubicBezTo>
                  <a:pt x="1393767" y="43721"/>
                  <a:pt x="1803873" y="377000"/>
                  <a:pt x="1746704" y="711516"/>
                </a:cubicBezTo>
                <a:cubicBezTo>
                  <a:pt x="1652675" y="1075660"/>
                  <a:pt x="1378525" y="1449403"/>
                  <a:pt x="873352" y="1423032"/>
                </a:cubicBezTo>
                <a:cubicBezTo>
                  <a:pt x="329279" y="1506497"/>
                  <a:pt x="-6780" y="1098256"/>
                  <a:pt x="0" y="711516"/>
                </a:cubicBezTo>
                <a:close/>
              </a:path>
              <a:path w="1746704" h="1423031" stroke="0" extrusionOk="0">
                <a:moveTo>
                  <a:pt x="0" y="711516"/>
                </a:moveTo>
                <a:cubicBezTo>
                  <a:pt x="29633" y="274943"/>
                  <a:pt x="428959" y="59478"/>
                  <a:pt x="873352" y="0"/>
                </a:cubicBezTo>
                <a:cubicBezTo>
                  <a:pt x="1320095" y="-99083"/>
                  <a:pt x="1780971" y="339054"/>
                  <a:pt x="1746704" y="711516"/>
                </a:cubicBezTo>
                <a:cubicBezTo>
                  <a:pt x="1735220" y="979165"/>
                  <a:pt x="1327808" y="1435591"/>
                  <a:pt x="873352" y="1423032"/>
                </a:cubicBezTo>
                <a:cubicBezTo>
                  <a:pt x="380903" y="1374525"/>
                  <a:pt x="66488" y="1200352"/>
                  <a:pt x="0" y="7115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Kayak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A64EFD6-AA09-C6A5-5CBF-0BB3A723764F}"/>
              </a:ext>
            </a:extLst>
          </p:cNvPr>
          <p:cNvSpPr/>
          <p:nvPr/>
        </p:nvSpPr>
        <p:spPr>
          <a:xfrm>
            <a:off x="2646698" y="2505075"/>
            <a:ext cx="1746704" cy="1423031"/>
          </a:xfrm>
          <a:custGeom>
            <a:avLst/>
            <a:gdLst>
              <a:gd name="csX0" fmla="*/ 0 w 1746704"/>
              <a:gd name="csY0" fmla="*/ 711516 h 1423031"/>
              <a:gd name="csX1" fmla="*/ 873352 w 1746704"/>
              <a:gd name="csY1" fmla="*/ 0 h 1423031"/>
              <a:gd name="csX2" fmla="*/ 1746704 w 1746704"/>
              <a:gd name="csY2" fmla="*/ 711516 h 1423031"/>
              <a:gd name="csX3" fmla="*/ 873352 w 1746704"/>
              <a:gd name="csY3" fmla="*/ 1423032 h 1423031"/>
              <a:gd name="csX4" fmla="*/ 0 w 1746704"/>
              <a:gd name="csY4" fmla="*/ 711516 h 1423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46704" h="1423031" fill="none" extrusionOk="0">
                <a:moveTo>
                  <a:pt x="0" y="711516"/>
                </a:moveTo>
                <a:cubicBezTo>
                  <a:pt x="69844" y="376926"/>
                  <a:pt x="363137" y="-34958"/>
                  <a:pt x="873352" y="0"/>
                </a:cubicBezTo>
                <a:cubicBezTo>
                  <a:pt x="1329976" y="1615"/>
                  <a:pt x="1728800" y="390910"/>
                  <a:pt x="1746704" y="711516"/>
                </a:cubicBezTo>
                <a:cubicBezTo>
                  <a:pt x="1746751" y="1090557"/>
                  <a:pt x="1240235" y="1462543"/>
                  <a:pt x="873352" y="1423032"/>
                </a:cubicBezTo>
                <a:cubicBezTo>
                  <a:pt x="347320" y="1366498"/>
                  <a:pt x="11182" y="1098203"/>
                  <a:pt x="0" y="711516"/>
                </a:cubicBezTo>
                <a:close/>
              </a:path>
              <a:path w="1746704" h="1423031" stroke="0" extrusionOk="0">
                <a:moveTo>
                  <a:pt x="0" y="711516"/>
                </a:moveTo>
                <a:cubicBezTo>
                  <a:pt x="-62019" y="204193"/>
                  <a:pt x="424043" y="-14730"/>
                  <a:pt x="873352" y="0"/>
                </a:cubicBezTo>
                <a:cubicBezTo>
                  <a:pt x="1389907" y="72535"/>
                  <a:pt x="1675816" y="351608"/>
                  <a:pt x="1746704" y="711516"/>
                </a:cubicBezTo>
                <a:cubicBezTo>
                  <a:pt x="1673714" y="1041136"/>
                  <a:pt x="1414608" y="1401135"/>
                  <a:pt x="873352" y="1423032"/>
                </a:cubicBezTo>
                <a:cubicBezTo>
                  <a:pt x="366528" y="1397512"/>
                  <a:pt x="58096" y="1148498"/>
                  <a:pt x="0" y="7115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Paddle sur l’eau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39E595B-56C2-0A9E-BF28-79128E129F55}"/>
              </a:ext>
            </a:extLst>
          </p:cNvPr>
          <p:cNvSpPr/>
          <p:nvPr/>
        </p:nvSpPr>
        <p:spPr>
          <a:xfrm>
            <a:off x="2099137" y="4993069"/>
            <a:ext cx="1833861" cy="1423031"/>
          </a:xfrm>
          <a:custGeom>
            <a:avLst/>
            <a:gdLst>
              <a:gd name="csX0" fmla="*/ 0 w 1833861"/>
              <a:gd name="csY0" fmla="*/ 711516 h 1423031"/>
              <a:gd name="csX1" fmla="*/ 916931 w 1833861"/>
              <a:gd name="csY1" fmla="*/ 0 h 1423031"/>
              <a:gd name="csX2" fmla="*/ 1833862 w 1833861"/>
              <a:gd name="csY2" fmla="*/ 711516 h 1423031"/>
              <a:gd name="csX3" fmla="*/ 916931 w 1833861"/>
              <a:gd name="csY3" fmla="*/ 1423032 h 1423031"/>
              <a:gd name="csX4" fmla="*/ 0 w 1833861"/>
              <a:gd name="csY4" fmla="*/ 711516 h 1423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33861" h="1423031" fill="none" extrusionOk="0">
                <a:moveTo>
                  <a:pt x="0" y="711516"/>
                </a:moveTo>
                <a:cubicBezTo>
                  <a:pt x="71573" y="250530"/>
                  <a:pt x="455893" y="2994"/>
                  <a:pt x="916931" y="0"/>
                </a:cubicBezTo>
                <a:cubicBezTo>
                  <a:pt x="1444948" y="36939"/>
                  <a:pt x="1793616" y="317692"/>
                  <a:pt x="1833862" y="711516"/>
                </a:cubicBezTo>
                <a:cubicBezTo>
                  <a:pt x="1945735" y="1120698"/>
                  <a:pt x="1396520" y="1410793"/>
                  <a:pt x="916931" y="1423032"/>
                </a:cubicBezTo>
                <a:cubicBezTo>
                  <a:pt x="372103" y="1434497"/>
                  <a:pt x="9800" y="1091190"/>
                  <a:pt x="0" y="711516"/>
                </a:cubicBezTo>
                <a:close/>
              </a:path>
              <a:path w="1833861" h="1423031" stroke="0" extrusionOk="0">
                <a:moveTo>
                  <a:pt x="0" y="711516"/>
                </a:moveTo>
                <a:cubicBezTo>
                  <a:pt x="-63890" y="430649"/>
                  <a:pt x="378117" y="-13382"/>
                  <a:pt x="916931" y="0"/>
                </a:cubicBezTo>
                <a:cubicBezTo>
                  <a:pt x="1449536" y="-3868"/>
                  <a:pt x="1809178" y="363515"/>
                  <a:pt x="1833862" y="711516"/>
                </a:cubicBezTo>
                <a:cubicBezTo>
                  <a:pt x="1691113" y="1152186"/>
                  <a:pt x="1412340" y="1436037"/>
                  <a:pt x="916931" y="1423032"/>
                </a:cubicBezTo>
                <a:cubicBezTo>
                  <a:pt x="455055" y="1394214"/>
                  <a:pt x="-31798" y="1111769"/>
                  <a:pt x="0" y="7115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Zoo des </a:t>
            </a:r>
            <a:r>
              <a:rPr lang="fr-FR" sz="1600" b="1" dirty="0" err="1"/>
              <a:t>Marécottes</a:t>
            </a:r>
            <a:endParaRPr lang="fr-FR" sz="1600" b="1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3AE9F54-5ED9-E366-A21B-34B154F8F9BE}"/>
              </a:ext>
            </a:extLst>
          </p:cNvPr>
          <p:cNvSpPr/>
          <p:nvPr/>
        </p:nvSpPr>
        <p:spPr>
          <a:xfrm>
            <a:off x="9964932" y="2820355"/>
            <a:ext cx="1746704" cy="1423031"/>
          </a:xfrm>
          <a:custGeom>
            <a:avLst/>
            <a:gdLst>
              <a:gd name="csX0" fmla="*/ 0 w 1746704"/>
              <a:gd name="csY0" fmla="*/ 711516 h 1423031"/>
              <a:gd name="csX1" fmla="*/ 873352 w 1746704"/>
              <a:gd name="csY1" fmla="*/ 0 h 1423031"/>
              <a:gd name="csX2" fmla="*/ 1746704 w 1746704"/>
              <a:gd name="csY2" fmla="*/ 711516 h 1423031"/>
              <a:gd name="csX3" fmla="*/ 873352 w 1746704"/>
              <a:gd name="csY3" fmla="*/ 1423032 h 1423031"/>
              <a:gd name="csX4" fmla="*/ 0 w 1746704"/>
              <a:gd name="csY4" fmla="*/ 711516 h 1423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46704" h="1423031" fill="none" extrusionOk="0">
                <a:moveTo>
                  <a:pt x="0" y="711516"/>
                </a:moveTo>
                <a:cubicBezTo>
                  <a:pt x="109845" y="304487"/>
                  <a:pt x="430896" y="21860"/>
                  <a:pt x="873352" y="0"/>
                </a:cubicBezTo>
                <a:cubicBezTo>
                  <a:pt x="1307641" y="-13252"/>
                  <a:pt x="1816071" y="334218"/>
                  <a:pt x="1746704" y="711516"/>
                </a:cubicBezTo>
                <a:cubicBezTo>
                  <a:pt x="1838748" y="1095270"/>
                  <a:pt x="1323455" y="1457241"/>
                  <a:pt x="873352" y="1423032"/>
                </a:cubicBezTo>
                <a:cubicBezTo>
                  <a:pt x="409940" y="1481211"/>
                  <a:pt x="818" y="1112815"/>
                  <a:pt x="0" y="711516"/>
                </a:cubicBezTo>
                <a:close/>
              </a:path>
              <a:path w="1746704" h="1423031" stroke="0" extrusionOk="0">
                <a:moveTo>
                  <a:pt x="0" y="711516"/>
                </a:moveTo>
                <a:cubicBezTo>
                  <a:pt x="84868" y="242592"/>
                  <a:pt x="361930" y="25308"/>
                  <a:pt x="873352" y="0"/>
                </a:cubicBezTo>
                <a:cubicBezTo>
                  <a:pt x="1334403" y="-104707"/>
                  <a:pt x="1694121" y="384013"/>
                  <a:pt x="1746704" y="711516"/>
                </a:cubicBezTo>
                <a:cubicBezTo>
                  <a:pt x="1779419" y="1180452"/>
                  <a:pt x="1356508" y="1397236"/>
                  <a:pt x="873352" y="1423032"/>
                </a:cubicBezTo>
                <a:cubicBezTo>
                  <a:pt x="384821" y="1472925"/>
                  <a:pt x="-63672" y="1087642"/>
                  <a:pt x="0" y="7115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9101877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Paintball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78650A8-5A66-F389-4009-1510ED7AC8AE}"/>
              </a:ext>
            </a:extLst>
          </p:cNvPr>
          <p:cNvSpPr/>
          <p:nvPr/>
        </p:nvSpPr>
        <p:spPr>
          <a:xfrm>
            <a:off x="9435159" y="4645969"/>
            <a:ext cx="1746704" cy="1423031"/>
          </a:xfrm>
          <a:custGeom>
            <a:avLst/>
            <a:gdLst>
              <a:gd name="csX0" fmla="*/ 0 w 1746704"/>
              <a:gd name="csY0" fmla="*/ 711516 h 1423031"/>
              <a:gd name="csX1" fmla="*/ 873352 w 1746704"/>
              <a:gd name="csY1" fmla="*/ 0 h 1423031"/>
              <a:gd name="csX2" fmla="*/ 1746704 w 1746704"/>
              <a:gd name="csY2" fmla="*/ 711516 h 1423031"/>
              <a:gd name="csX3" fmla="*/ 873352 w 1746704"/>
              <a:gd name="csY3" fmla="*/ 1423032 h 1423031"/>
              <a:gd name="csX4" fmla="*/ 0 w 1746704"/>
              <a:gd name="csY4" fmla="*/ 711516 h 1423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46704" h="1423031" fill="none" extrusionOk="0">
                <a:moveTo>
                  <a:pt x="0" y="711516"/>
                </a:moveTo>
                <a:cubicBezTo>
                  <a:pt x="12064" y="311946"/>
                  <a:pt x="454514" y="-5352"/>
                  <a:pt x="873352" y="0"/>
                </a:cubicBezTo>
                <a:cubicBezTo>
                  <a:pt x="1301271" y="34477"/>
                  <a:pt x="1857846" y="335123"/>
                  <a:pt x="1746704" y="711516"/>
                </a:cubicBezTo>
                <a:cubicBezTo>
                  <a:pt x="1780641" y="1067461"/>
                  <a:pt x="1224002" y="1380144"/>
                  <a:pt x="873352" y="1423032"/>
                </a:cubicBezTo>
                <a:cubicBezTo>
                  <a:pt x="306802" y="1476632"/>
                  <a:pt x="49495" y="1199817"/>
                  <a:pt x="0" y="711516"/>
                </a:cubicBezTo>
                <a:close/>
              </a:path>
              <a:path w="1746704" h="1423031" stroke="0" extrusionOk="0">
                <a:moveTo>
                  <a:pt x="0" y="711516"/>
                </a:moveTo>
                <a:cubicBezTo>
                  <a:pt x="30138" y="291128"/>
                  <a:pt x="429177" y="96834"/>
                  <a:pt x="873352" y="0"/>
                </a:cubicBezTo>
                <a:cubicBezTo>
                  <a:pt x="1262326" y="-51638"/>
                  <a:pt x="1721545" y="326979"/>
                  <a:pt x="1746704" y="711516"/>
                </a:cubicBezTo>
                <a:cubicBezTo>
                  <a:pt x="1839575" y="1138806"/>
                  <a:pt x="1340732" y="1441984"/>
                  <a:pt x="873352" y="1423032"/>
                </a:cubicBezTo>
                <a:cubicBezTo>
                  <a:pt x="442898" y="1463889"/>
                  <a:pt x="-74119" y="1147344"/>
                  <a:pt x="0" y="7115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Pêche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B8C3EBD-4A1D-679A-1E1A-3F590D107A6F}"/>
              </a:ext>
            </a:extLst>
          </p:cNvPr>
          <p:cNvSpPr/>
          <p:nvPr/>
        </p:nvSpPr>
        <p:spPr>
          <a:xfrm>
            <a:off x="7171490" y="2864006"/>
            <a:ext cx="1746704" cy="1423031"/>
          </a:xfrm>
          <a:custGeom>
            <a:avLst/>
            <a:gdLst>
              <a:gd name="csX0" fmla="*/ 0 w 1746704"/>
              <a:gd name="csY0" fmla="*/ 711516 h 1423031"/>
              <a:gd name="csX1" fmla="*/ 873352 w 1746704"/>
              <a:gd name="csY1" fmla="*/ 0 h 1423031"/>
              <a:gd name="csX2" fmla="*/ 1746704 w 1746704"/>
              <a:gd name="csY2" fmla="*/ 711516 h 1423031"/>
              <a:gd name="csX3" fmla="*/ 873352 w 1746704"/>
              <a:gd name="csY3" fmla="*/ 1423032 h 1423031"/>
              <a:gd name="csX4" fmla="*/ 0 w 1746704"/>
              <a:gd name="csY4" fmla="*/ 711516 h 1423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46704" h="1423031" fill="none" extrusionOk="0">
                <a:moveTo>
                  <a:pt x="0" y="711516"/>
                </a:moveTo>
                <a:cubicBezTo>
                  <a:pt x="-53487" y="268246"/>
                  <a:pt x="345502" y="-90236"/>
                  <a:pt x="873352" y="0"/>
                </a:cubicBezTo>
                <a:cubicBezTo>
                  <a:pt x="1392919" y="45669"/>
                  <a:pt x="1778251" y="340348"/>
                  <a:pt x="1746704" y="711516"/>
                </a:cubicBezTo>
                <a:cubicBezTo>
                  <a:pt x="1765048" y="964941"/>
                  <a:pt x="1275561" y="1356414"/>
                  <a:pt x="873352" y="1423032"/>
                </a:cubicBezTo>
                <a:cubicBezTo>
                  <a:pt x="347208" y="1447873"/>
                  <a:pt x="13682" y="1142191"/>
                  <a:pt x="0" y="711516"/>
                </a:cubicBezTo>
                <a:close/>
              </a:path>
              <a:path w="1746704" h="1423031" stroke="0" extrusionOk="0">
                <a:moveTo>
                  <a:pt x="0" y="711516"/>
                </a:moveTo>
                <a:cubicBezTo>
                  <a:pt x="-60809" y="415109"/>
                  <a:pt x="435265" y="-38643"/>
                  <a:pt x="873352" y="0"/>
                </a:cubicBezTo>
                <a:cubicBezTo>
                  <a:pt x="1385073" y="41843"/>
                  <a:pt x="1762769" y="306674"/>
                  <a:pt x="1746704" y="711516"/>
                </a:cubicBezTo>
                <a:cubicBezTo>
                  <a:pt x="1767381" y="1000976"/>
                  <a:pt x="1462236" y="1514501"/>
                  <a:pt x="873352" y="1423032"/>
                </a:cubicBezTo>
                <a:cubicBezTo>
                  <a:pt x="379950" y="1495994"/>
                  <a:pt x="-10683" y="1093975"/>
                  <a:pt x="0" y="7115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IR-Tag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FC27B75-8EFD-2690-3D06-2FC1C9215677}"/>
              </a:ext>
            </a:extLst>
          </p:cNvPr>
          <p:cNvSpPr/>
          <p:nvPr/>
        </p:nvSpPr>
        <p:spPr>
          <a:xfrm>
            <a:off x="480364" y="3429000"/>
            <a:ext cx="1746704" cy="1423031"/>
          </a:xfrm>
          <a:custGeom>
            <a:avLst/>
            <a:gdLst>
              <a:gd name="csX0" fmla="*/ 0 w 1746704"/>
              <a:gd name="csY0" fmla="*/ 711516 h 1423031"/>
              <a:gd name="csX1" fmla="*/ 873352 w 1746704"/>
              <a:gd name="csY1" fmla="*/ 0 h 1423031"/>
              <a:gd name="csX2" fmla="*/ 1746704 w 1746704"/>
              <a:gd name="csY2" fmla="*/ 711516 h 1423031"/>
              <a:gd name="csX3" fmla="*/ 873352 w 1746704"/>
              <a:gd name="csY3" fmla="*/ 1423032 h 1423031"/>
              <a:gd name="csX4" fmla="*/ 0 w 1746704"/>
              <a:gd name="csY4" fmla="*/ 711516 h 1423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46704" h="1423031" fill="none" extrusionOk="0">
                <a:moveTo>
                  <a:pt x="0" y="711516"/>
                </a:moveTo>
                <a:cubicBezTo>
                  <a:pt x="70476" y="326918"/>
                  <a:pt x="422786" y="-65389"/>
                  <a:pt x="873352" y="0"/>
                </a:cubicBezTo>
                <a:cubicBezTo>
                  <a:pt x="1299405" y="-8619"/>
                  <a:pt x="1684971" y="376678"/>
                  <a:pt x="1746704" y="711516"/>
                </a:cubicBezTo>
                <a:cubicBezTo>
                  <a:pt x="1732835" y="972217"/>
                  <a:pt x="1284615" y="1521807"/>
                  <a:pt x="873352" y="1423032"/>
                </a:cubicBezTo>
                <a:cubicBezTo>
                  <a:pt x="448650" y="1455299"/>
                  <a:pt x="55866" y="1117907"/>
                  <a:pt x="0" y="711516"/>
                </a:cubicBezTo>
                <a:close/>
              </a:path>
              <a:path w="1746704" h="1423031" stroke="0" extrusionOk="0">
                <a:moveTo>
                  <a:pt x="0" y="711516"/>
                </a:moveTo>
                <a:cubicBezTo>
                  <a:pt x="-20395" y="305977"/>
                  <a:pt x="343262" y="17922"/>
                  <a:pt x="873352" y="0"/>
                </a:cubicBezTo>
                <a:cubicBezTo>
                  <a:pt x="1437647" y="17254"/>
                  <a:pt x="1712281" y="319652"/>
                  <a:pt x="1746704" y="711516"/>
                </a:cubicBezTo>
                <a:cubicBezTo>
                  <a:pt x="1696124" y="1153869"/>
                  <a:pt x="1340632" y="1506269"/>
                  <a:pt x="873352" y="1423032"/>
                </a:cubicBezTo>
                <a:cubicBezTo>
                  <a:pt x="293600" y="1369735"/>
                  <a:pt x="58044" y="1132209"/>
                  <a:pt x="0" y="7115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Plongée au Lac de </a:t>
            </a:r>
            <a:r>
              <a:rPr lang="fr-FR" sz="1600" b="1" dirty="0" err="1"/>
              <a:t>Rosel</a:t>
            </a:r>
            <a:endParaRPr lang="fr-FR" sz="1600" b="1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CBB8472-DB29-3294-D5F1-5BDBD102E1D7}"/>
              </a:ext>
            </a:extLst>
          </p:cNvPr>
          <p:cNvSpPr/>
          <p:nvPr/>
        </p:nvSpPr>
        <p:spPr>
          <a:xfrm>
            <a:off x="6791898" y="4954902"/>
            <a:ext cx="1746704" cy="1423031"/>
          </a:xfrm>
          <a:custGeom>
            <a:avLst/>
            <a:gdLst>
              <a:gd name="csX0" fmla="*/ 0 w 1746704"/>
              <a:gd name="csY0" fmla="*/ 711516 h 1423031"/>
              <a:gd name="csX1" fmla="*/ 873352 w 1746704"/>
              <a:gd name="csY1" fmla="*/ 0 h 1423031"/>
              <a:gd name="csX2" fmla="*/ 1746704 w 1746704"/>
              <a:gd name="csY2" fmla="*/ 711516 h 1423031"/>
              <a:gd name="csX3" fmla="*/ 873352 w 1746704"/>
              <a:gd name="csY3" fmla="*/ 1423032 h 1423031"/>
              <a:gd name="csX4" fmla="*/ 0 w 1746704"/>
              <a:gd name="csY4" fmla="*/ 711516 h 14230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46704" h="1423031" fill="none" extrusionOk="0">
                <a:moveTo>
                  <a:pt x="0" y="711516"/>
                </a:moveTo>
                <a:cubicBezTo>
                  <a:pt x="-53487" y="268246"/>
                  <a:pt x="345502" y="-90236"/>
                  <a:pt x="873352" y="0"/>
                </a:cubicBezTo>
                <a:cubicBezTo>
                  <a:pt x="1392919" y="45669"/>
                  <a:pt x="1778251" y="340348"/>
                  <a:pt x="1746704" y="711516"/>
                </a:cubicBezTo>
                <a:cubicBezTo>
                  <a:pt x="1765048" y="964941"/>
                  <a:pt x="1275561" y="1356414"/>
                  <a:pt x="873352" y="1423032"/>
                </a:cubicBezTo>
                <a:cubicBezTo>
                  <a:pt x="347208" y="1447873"/>
                  <a:pt x="13682" y="1142191"/>
                  <a:pt x="0" y="711516"/>
                </a:cubicBezTo>
                <a:close/>
              </a:path>
              <a:path w="1746704" h="1423031" stroke="0" extrusionOk="0">
                <a:moveTo>
                  <a:pt x="0" y="711516"/>
                </a:moveTo>
                <a:cubicBezTo>
                  <a:pt x="-60809" y="415109"/>
                  <a:pt x="435265" y="-38643"/>
                  <a:pt x="873352" y="0"/>
                </a:cubicBezTo>
                <a:cubicBezTo>
                  <a:pt x="1385073" y="41843"/>
                  <a:pt x="1762769" y="306674"/>
                  <a:pt x="1746704" y="711516"/>
                </a:cubicBezTo>
                <a:cubicBezTo>
                  <a:pt x="1767381" y="1000976"/>
                  <a:pt x="1462236" y="1514501"/>
                  <a:pt x="873352" y="1423032"/>
                </a:cubicBezTo>
                <a:cubicBezTo>
                  <a:pt x="379950" y="1495994"/>
                  <a:pt x="-10683" y="1093975"/>
                  <a:pt x="0" y="7115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Vue à 360°</a:t>
            </a:r>
          </a:p>
        </p:txBody>
      </p:sp>
    </p:spTree>
    <p:extLst>
      <p:ext uri="{BB962C8B-B14F-4D97-AF65-F5344CB8AC3E}">
        <p14:creationId xmlns:p14="http://schemas.microsoft.com/office/powerpoint/2010/main" val="7698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C7232-DD35-1EBF-72DC-D3F65F21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9775"/>
            <a:ext cx="3932237" cy="1600200"/>
          </a:xfrm>
        </p:spPr>
        <p:txBody>
          <a:bodyPr/>
          <a:lstStyle/>
          <a:p>
            <a:r>
              <a:rPr lang="fr-FR" dirty="0"/>
              <a:t>Plus en détail :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7DE1E5-4AA0-89A5-ECB2-1AEB5FED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b="1" i="1" dirty="0"/>
              <a:t>Mercredi : </a:t>
            </a:r>
          </a:p>
          <a:p>
            <a:endParaRPr lang="fr-FR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Départ en vélo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Activités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Pique-nique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Pasta Party au camping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Dodo dans les tentes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7C808CB-89EF-8542-CF8C-352FF9561420}"/>
              </a:ext>
            </a:extLst>
          </p:cNvPr>
          <p:cNvSpPr txBox="1">
            <a:spLocks/>
          </p:cNvSpPr>
          <p:nvPr/>
        </p:nvSpPr>
        <p:spPr>
          <a:xfrm>
            <a:off x="4245791" y="2067059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/>
              <a:t>Jeudi : </a:t>
            </a:r>
          </a:p>
          <a:p>
            <a:endParaRPr lang="fr-FR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Petit déj’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Grosse journée d’activités 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Pique-nique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Soirée au feu de bois : cervelas et marshmallow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Dodo !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F695D795-47D0-A7E1-C733-F204D0D3986C}"/>
              </a:ext>
            </a:extLst>
          </p:cNvPr>
          <p:cNvSpPr txBox="1">
            <a:spLocks/>
          </p:cNvSpPr>
          <p:nvPr/>
        </p:nvSpPr>
        <p:spPr>
          <a:xfrm>
            <a:off x="8388552" y="2067059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/>
              <a:t>Vendredi : </a:t>
            </a:r>
          </a:p>
          <a:p>
            <a:endParaRPr lang="fr-FR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Petit déj’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Reste des activités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Pique-nique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Retour en vélo au CO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8309CFC-CF41-80E5-ABB4-D9EA957C7970}"/>
              </a:ext>
            </a:extLst>
          </p:cNvPr>
          <p:cNvCxnSpPr>
            <a:cxnSpLocks/>
          </p:cNvCxnSpPr>
          <p:nvPr/>
        </p:nvCxnSpPr>
        <p:spPr>
          <a:xfrm>
            <a:off x="3790570" y="1786944"/>
            <a:ext cx="0" cy="32744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1B71411-BACB-B828-AB08-EA825D6DE1F6}"/>
              </a:ext>
            </a:extLst>
          </p:cNvPr>
          <p:cNvCxnSpPr>
            <a:cxnSpLocks/>
          </p:cNvCxnSpPr>
          <p:nvPr/>
        </p:nvCxnSpPr>
        <p:spPr>
          <a:xfrm>
            <a:off x="7974058" y="1812701"/>
            <a:ext cx="0" cy="3276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roue, véhicule, dessin&#10;&#10;Description générée automatiquement">
            <a:extLst>
              <a:ext uri="{FF2B5EF4-FFF2-40B4-BE49-F238E27FC236}">
                <a16:creationId xmlns:a16="http://schemas.microsoft.com/office/drawing/2014/main" id="{93D9254A-AA01-238A-75E3-D148AD85C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64"/>
          <a:stretch/>
        </p:blipFill>
        <p:spPr>
          <a:xfrm>
            <a:off x="960664" y="1828799"/>
            <a:ext cx="10270671" cy="472010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9ED885E-5D95-B438-1217-EAF8ECB96974}"/>
              </a:ext>
            </a:extLst>
          </p:cNvPr>
          <p:cNvSpPr txBox="1"/>
          <p:nvPr/>
        </p:nvSpPr>
        <p:spPr>
          <a:xfrm>
            <a:off x="2421228" y="605307"/>
            <a:ext cx="718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Si tout ça te tente (        ), n’hésite pas ! </a:t>
            </a:r>
          </a:p>
        </p:txBody>
      </p:sp>
      <p:pic>
        <p:nvPicPr>
          <p:cNvPr id="4" name="Graphique 3" descr="Clin d’œil contour de visage avec un remplissage uni">
            <a:extLst>
              <a:ext uri="{FF2B5EF4-FFF2-40B4-BE49-F238E27FC236}">
                <a16:creationId xmlns:a16="http://schemas.microsoft.com/office/drawing/2014/main" id="{E522169D-39B3-82CB-02AB-CDA22CF838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6530" y="605307"/>
            <a:ext cx="584775" cy="584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09D288-76E9-F702-83CD-DD37ECE197B1}"/>
              </a:ext>
            </a:extLst>
          </p:cNvPr>
          <p:cNvSpPr/>
          <p:nvPr/>
        </p:nvSpPr>
        <p:spPr>
          <a:xfrm>
            <a:off x="5589431" y="1648496"/>
            <a:ext cx="506569" cy="360608"/>
          </a:xfrm>
          <a:prstGeom prst="rect">
            <a:avLst/>
          </a:prstGeom>
          <a:solidFill>
            <a:srgbClr val="FFFDF0"/>
          </a:solidFill>
          <a:ln>
            <a:solidFill>
              <a:srgbClr val="FFFD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1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171</Words>
  <Application>Microsoft Macintosh PowerPoint</Application>
  <PresentationFormat>Grand écran</PresentationFormat>
  <Paragraphs>50</Paragraphs>
  <Slides>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Thème Office</vt:lpstr>
      <vt:lpstr>Présentation PowerPoint</vt:lpstr>
      <vt:lpstr>Le but de ce camp ?</vt:lpstr>
      <vt:lpstr>Notre camp …</vt:lpstr>
      <vt:lpstr>Le principe est simple :</vt:lpstr>
      <vt:lpstr>Plus en détail :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jessica joliquin</dc:creator>
  <cp:lastModifiedBy>Pierre-Yves Bruttin</cp:lastModifiedBy>
  <cp:revision>3</cp:revision>
  <dcterms:created xsi:type="dcterms:W3CDTF">2026-04-11T10:45:20Z</dcterms:created>
  <dcterms:modified xsi:type="dcterms:W3CDTF">2026-04-19T17:21:46Z</dcterms:modified>
</cp:coreProperties>
</file>