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sldIdLst>
    <p:sldId id="262" r:id="rId2"/>
    <p:sldId id="256" r:id="rId3"/>
    <p:sldId id="264" r:id="rId4"/>
    <p:sldId id="261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71"/>
  </p:normalViewPr>
  <p:slideViewPr>
    <p:cSldViewPr snapToGrid="0">
      <p:cViewPr varScale="1">
        <p:scale>
          <a:sx n="93" d="100"/>
          <a:sy n="93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00899-A19E-9441-92F3-5AFB317514E7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984C9-A218-5541-A2A4-55758B85C2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71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984C9-A218-5541-A2A4-55758B85C2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1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4B697E-E528-C18E-A7A6-A62DAA1B16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7000"/>
          </a:blip>
          <a:stretch>
            <a:fillRect/>
          </a:stretch>
        </p:blipFill>
        <p:spPr>
          <a:xfrm>
            <a:off x="0" y="-409109"/>
            <a:ext cx="12192000" cy="809833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CC5794-5A0C-9730-4B75-74620ED7431E}"/>
              </a:ext>
            </a:extLst>
          </p:cNvPr>
          <p:cNvSpPr txBox="1"/>
          <p:nvPr/>
        </p:nvSpPr>
        <p:spPr>
          <a:xfrm>
            <a:off x="1737269" y="734290"/>
            <a:ext cx="92355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Aimes-tu les sports nautiques?</a:t>
            </a:r>
          </a:p>
          <a:p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Es-tu à l’aise dans l’eau?</a:t>
            </a:r>
          </a:p>
          <a:p>
            <a:pPr marL="571500" indent="-571500">
              <a:buFont typeface="Wingdings" pitchFamily="2" charset="2"/>
              <a:buChar char="Ø"/>
            </a:pP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Es-tu </a:t>
            </a:r>
            <a:r>
              <a:rPr lang="fr-FR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prêt.e</a:t>
            </a: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à te dépenser lors des activités proposées? </a:t>
            </a:r>
          </a:p>
          <a:p>
            <a:pPr marL="571500" indent="-571500">
              <a:buFont typeface="Wingdings" pitchFamily="2" charset="2"/>
              <a:buChar char="Ø"/>
            </a:pPr>
            <a:endParaRPr lang="fr-FR" sz="4400" b="1" dirty="0">
              <a:solidFill>
                <a:schemeClr val="tx1">
                  <a:lumMod val="65000"/>
                  <a:lumOff val="35000"/>
                </a:schemeClr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Souhaites-tu en savoir plus sur le lac Léman?</a:t>
            </a:r>
          </a:p>
        </p:txBody>
      </p:sp>
      <p:pic>
        <p:nvPicPr>
          <p:cNvPr id="7" name="road-of-deception-hip-hop-background-music-for-video-full-version-446177.mp3">
            <a:hlinkClick r:id="" action="ppaction://media"/>
            <a:extLst>
              <a:ext uri="{FF2B5EF4-FFF2-40B4-BE49-F238E27FC236}">
                <a16:creationId xmlns:a16="http://schemas.microsoft.com/office/drawing/2014/main" id="{4F11EB02-5050-EAE7-84A9-81AD3F534A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9EA7F0-D2B7-813D-B8E5-896B6CCF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398" y="1298448"/>
            <a:ext cx="7315200" cy="32552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  <a:latin typeface="Algerian" pitchFamily="82" charset="77"/>
              </a:rPr>
              <a:t>Camp d’activités nautiques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746F21-E990-D1A9-A2C6-739DA5C93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4397" y="4670246"/>
            <a:ext cx="6714232" cy="914400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Sur le lac Léman</a:t>
            </a:r>
          </a:p>
        </p:txBody>
      </p:sp>
    </p:spTree>
    <p:extLst>
      <p:ext uri="{BB962C8B-B14F-4D97-AF65-F5344CB8AC3E}">
        <p14:creationId xmlns:p14="http://schemas.microsoft.com/office/powerpoint/2010/main" val="35151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AB65B-1A1C-8475-3BA2-F143F3D37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F2F231C-9E36-40B0-A4AD-D3AD1E81F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80E3FC-06A2-4801-8281-7E4E063B7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46661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0813AA6-2C1F-897F-69E1-396B368F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27" y="1327681"/>
            <a:ext cx="3842653" cy="41934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spc="-100" dirty="0">
                <a:latin typeface="Algerian" pitchFamily="82" charset="77"/>
              </a:rPr>
              <a:t>Jour 1</a:t>
            </a:r>
            <a:br>
              <a:rPr lang="en-US" sz="4000" spc="-100" dirty="0">
                <a:latin typeface="Algerian" pitchFamily="82" charset="77"/>
              </a:rPr>
            </a:br>
            <a:br>
              <a:rPr lang="en-US" sz="4000" spc="-100" dirty="0">
                <a:latin typeface="Algerian" pitchFamily="82" charset="77"/>
              </a:rPr>
            </a:br>
            <a:br>
              <a:rPr lang="en-US" sz="4000" spc="-100" dirty="0">
                <a:latin typeface="Algerian" pitchFamily="82" charset="77"/>
              </a:rPr>
            </a:br>
            <a:r>
              <a:rPr lang="en-US" sz="40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Randonnée </a:t>
            </a:r>
            <a:r>
              <a:rPr lang="en-US" sz="40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</a:t>
            </a:r>
            <a:r>
              <a:rPr lang="en-US" sz="40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Paddle et </a:t>
            </a:r>
            <a:r>
              <a:rPr lang="en-US" sz="40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Canoë</a:t>
            </a:r>
            <a:br>
              <a:rPr lang="en-US" sz="2400" spc="-100" dirty="0"/>
            </a:br>
            <a:br>
              <a:rPr lang="en-US" sz="2400" spc="-100" dirty="0"/>
            </a:br>
            <a:br>
              <a:rPr lang="en-US" sz="2400" spc="-100" dirty="0"/>
            </a:br>
            <a:r>
              <a:rPr lang="en-US" sz="2700" spc="-100" dirty="0" err="1"/>
              <a:t>Croisière</a:t>
            </a:r>
            <a:r>
              <a:rPr lang="en-US" sz="2700" spc="-100" dirty="0"/>
              <a:t> </a:t>
            </a:r>
            <a:r>
              <a:rPr lang="en-US" sz="2700" spc="-100" dirty="0" err="1"/>
              <a:t>en</a:t>
            </a:r>
            <a:r>
              <a:rPr lang="en-US" sz="2700" spc="-100" dirty="0"/>
              <a:t> bateau </a:t>
            </a:r>
            <a:br>
              <a:rPr lang="en-US" sz="2400" spc="-100" dirty="0"/>
            </a:br>
            <a:endParaRPr lang="en-US" sz="2400" spc="-1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93D2C4-33A7-4A1E-B168-F4C7A692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8840" y="758952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66981E-645D-4036-BB9A-5E14E1643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463" y="4080912"/>
            <a:ext cx="2157385" cy="200899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54E15C-DA50-4F0F-A416-E3B088C7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4" name="Image 3" descr="Une image contenant plein air, ciel, récréation, transport&#10;&#10;Le contenu généré par l’IA peut être incorrect.">
            <a:extLst>
              <a:ext uri="{FF2B5EF4-FFF2-40B4-BE49-F238E27FC236}">
                <a16:creationId xmlns:a16="http://schemas.microsoft.com/office/drawing/2014/main" id="{6D19D610-C00A-6B46-0A91-8D29CC0C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59" r="13745" b="-3"/>
          <a:stretch>
            <a:fillRect/>
          </a:stretch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7" name="Espace réservé du contenu 11" descr="Une image contenant plein air, ciel, eau, nuage&#10;&#10;Le contenu généré par l’IA peut être incorrect.">
            <a:extLst>
              <a:ext uri="{FF2B5EF4-FFF2-40B4-BE49-F238E27FC236}">
                <a16:creationId xmlns:a16="http://schemas.microsoft.com/office/drawing/2014/main" id="{53C3B3FB-FC02-893F-E7A5-7E17CCF7B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5696" r="14476"/>
          <a:stretch>
            <a:fillRect/>
          </a:stretch>
        </p:blipFill>
        <p:spPr>
          <a:xfrm>
            <a:off x="5137460" y="10"/>
            <a:ext cx="4113440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04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B1376B-42EA-87D6-AD2F-F2408369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607A0AB-7A2D-44AF-B876-9655821A7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EC393D-764C-4624-9871-BD5C73281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62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A0C6F9-EEC3-4459-CAF6-747CB43A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87" y="2322810"/>
            <a:ext cx="4055407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spc="-100" dirty="0">
                <a:latin typeface="Algerian" pitchFamily="82" charset="77"/>
              </a:rPr>
              <a:t>Jour 2</a:t>
            </a:r>
            <a:br>
              <a:rPr lang="en-US" sz="2400" spc="-100" dirty="0"/>
            </a:br>
            <a:br>
              <a:rPr lang="en-US" sz="2400" spc="-100" dirty="0"/>
            </a:br>
            <a:br>
              <a:rPr lang="en-US" sz="2400" spc="-100" dirty="0"/>
            </a:br>
            <a:br>
              <a:rPr lang="en-US" sz="2400" spc="-100" dirty="0"/>
            </a:br>
            <a:r>
              <a:rPr lang="en-US" sz="40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Voile </a:t>
            </a:r>
            <a:r>
              <a:rPr lang="en-US" sz="40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</a:t>
            </a:r>
            <a:r>
              <a:rPr lang="en-US" sz="40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Optimist, Laser </a:t>
            </a:r>
            <a:r>
              <a:rPr lang="en-US" sz="40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ou</a:t>
            </a:r>
            <a:r>
              <a:rPr lang="en-US" sz="40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40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Sprinto</a:t>
            </a:r>
            <a:br>
              <a:rPr lang="en-US" sz="2400" spc="-100" dirty="0"/>
            </a:br>
            <a:br>
              <a:rPr lang="en-US" sz="2400" spc="-100" dirty="0"/>
            </a:br>
            <a:br>
              <a:rPr lang="en-US" sz="2400" spc="-100" dirty="0"/>
            </a:br>
            <a:r>
              <a:rPr lang="en-US" sz="2400" spc="-100" dirty="0" err="1"/>
              <a:t>Musée</a:t>
            </a:r>
            <a:r>
              <a:rPr lang="en-US" sz="2400" spc="-100" dirty="0"/>
              <a:t> des </a:t>
            </a:r>
            <a:r>
              <a:rPr lang="en-US" sz="2400" spc="-100" dirty="0" err="1"/>
              <a:t>barques</a:t>
            </a:r>
            <a:r>
              <a:rPr lang="en-US" sz="2400" spc="-100" dirty="0"/>
              <a:t> du Léman</a:t>
            </a:r>
            <a:br>
              <a:rPr lang="en-US" sz="2400" spc="-100" dirty="0"/>
            </a:br>
            <a:endParaRPr lang="en-US" sz="2400" spc="-1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2FF896-27A5-DFFF-C682-D2894561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67" r="-1" b="-1"/>
          <a:stretch>
            <a:fillRect/>
          </a:stretch>
        </p:blipFill>
        <p:spPr>
          <a:xfrm>
            <a:off x="5120640" y="758952"/>
            <a:ext cx="3362833" cy="31914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97E43BA-5C29-41D2-9FC9-6269E26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38608" y="758952"/>
            <a:ext cx="2849303" cy="1830905"/>
          </a:xfrm>
          <a:prstGeom prst="rect">
            <a:avLst/>
          </a:prstGeom>
          <a:solidFill>
            <a:srgbClr val="628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4D531D0-1FEC-450B-8BE2-6B242EB36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0" y="4090151"/>
            <a:ext cx="3371946" cy="199975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embarcation, transport, voile, voilier&#10;&#10;Le contenu généré par l’IA peut être incorrect.">
            <a:extLst>
              <a:ext uri="{FF2B5EF4-FFF2-40B4-BE49-F238E27FC236}">
                <a16:creationId xmlns:a16="http://schemas.microsoft.com/office/drawing/2014/main" id="{9D9A1F6D-D7ED-CADC-85DD-A411A170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8" r="9972" b="1"/>
          <a:stretch>
            <a:fillRect/>
          </a:stretch>
        </p:blipFill>
        <p:spPr>
          <a:xfrm>
            <a:off x="8647719" y="2729566"/>
            <a:ext cx="2840191" cy="336033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672D4B7-46FC-4C20-9A40-1C07C2F0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09D0B3-CD26-F7C9-C940-4FA38F084B16}"/>
              </a:ext>
            </a:extLst>
          </p:cNvPr>
          <p:cNvSpPr txBox="1"/>
          <p:nvPr/>
        </p:nvSpPr>
        <p:spPr>
          <a:xfrm>
            <a:off x="7223760" y="50977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933DDC-EAF7-67D6-5602-95BEC6D91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D3A0BBF-3323-4691-834F-8AB5052EF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5BC1B9-2257-4E14-823B-9628FE5F7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5E8599-2F7C-6F4D-B4C7-68EB1C07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68" y="1298447"/>
            <a:ext cx="5143482" cy="38634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spc="-100" dirty="0">
                <a:latin typeface="Algerian" pitchFamily="82" charset="77"/>
              </a:rPr>
              <a:t>Jour 3</a:t>
            </a:r>
            <a:br>
              <a:rPr lang="en-US" sz="2800" spc="-100" dirty="0"/>
            </a:br>
            <a:br>
              <a:rPr lang="en-US" sz="2800" spc="-100" dirty="0"/>
            </a:br>
            <a:br>
              <a:rPr lang="en-US" sz="2800" spc="-100" dirty="0"/>
            </a:br>
            <a:r>
              <a:rPr lang="en-US" sz="44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Aviron </a:t>
            </a:r>
            <a:br>
              <a:rPr lang="en-US" sz="28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br>
              <a:rPr lang="en-US" sz="28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br>
              <a:rPr lang="en-US" sz="28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</a:br>
            <a:r>
              <a:rPr lang="en-US" sz="28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Découverte</a:t>
            </a:r>
            <a:r>
              <a:rPr lang="en-US" sz="28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de la </a:t>
            </a:r>
            <a:r>
              <a:rPr lang="en-US" sz="2800" spc="-100" dirty="0" err="1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fabrique</a:t>
            </a:r>
            <a:r>
              <a:rPr lang="en-US" sz="2800" spc="-1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des Perles du Lac</a:t>
            </a:r>
            <a:br>
              <a:rPr lang="en-US" sz="2800" spc="-100" dirty="0"/>
            </a:br>
            <a:endParaRPr lang="en-US" sz="2800" spc="-1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446F14E4-126E-FF99-CF27-1BBC9968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62" r="-1" b="9532"/>
          <a:stretch>
            <a:fillRect/>
          </a:stretch>
        </p:blipFill>
        <p:spPr>
          <a:xfrm>
            <a:off x="6586977" y="758952"/>
            <a:ext cx="4908848" cy="19182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726134-23B8-50CC-F0E3-57C85903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642" r="1" b="31489"/>
          <a:stretch>
            <a:fillRect/>
          </a:stretch>
        </p:blipFill>
        <p:spPr>
          <a:xfrm>
            <a:off x="6586977" y="2825904"/>
            <a:ext cx="4908848" cy="326399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D28F979-6B06-4DCB-988D-9E6860E7F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45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90F727-9E9C-C802-8BCB-766A033A1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903" y="1801368"/>
            <a:ext cx="7315200" cy="3255264"/>
          </a:xfrm>
        </p:spPr>
        <p:txBody>
          <a:bodyPr>
            <a:normAutofit/>
          </a:bodyPr>
          <a:lstStyle/>
          <a:p>
            <a:r>
              <a:rPr lang="fr-FR" sz="5500" dirty="0">
                <a:solidFill>
                  <a:schemeClr val="tx2"/>
                </a:solidFill>
              </a:rPr>
              <a:t>Si l’eau ne te fais pas peur,</a:t>
            </a:r>
            <a:br>
              <a:rPr lang="fr-FR" sz="5500" dirty="0">
                <a:solidFill>
                  <a:schemeClr val="tx2"/>
                </a:solidFill>
              </a:rPr>
            </a:br>
            <a:r>
              <a:rPr lang="fr-FR" sz="5500" dirty="0">
                <a:solidFill>
                  <a:schemeClr val="tx2"/>
                </a:solidFill>
              </a:rPr>
              <a:t>rejoins-nous pour de belles découvertes et aventures sportives!</a:t>
            </a:r>
          </a:p>
        </p:txBody>
      </p:sp>
    </p:spTree>
    <p:extLst>
      <p:ext uri="{BB962C8B-B14F-4D97-AF65-F5344CB8AC3E}">
        <p14:creationId xmlns:p14="http://schemas.microsoft.com/office/powerpoint/2010/main" val="7067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238</TotalTime>
  <Words>115</Words>
  <Application>Microsoft Macintosh PowerPoint</Application>
  <PresentationFormat>Grand écran</PresentationFormat>
  <Paragraphs>14</Paragraphs>
  <Slides>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ADLaM Display</vt:lpstr>
      <vt:lpstr>Algerian</vt:lpstr>
      <vt:lpstr>Aptos</vt:lpstr>
      <vt:lpstr>Corbel</vt:lpstr>
      <vt:lpstr>Wingdings</vt:lpstr>
      <vt:lpstr>Wingdings 2</vt:lpstr>
      <vt:lpstr>Cadre</vt:lpstr>
      <vt:lpstr>Présentation PowerPoint</vt:lpstr>
      <vt:lpstr>Camp d’activités nautiques </vt:lpstr>
      <vt:lpstr>Jour 1   Randonnée en Paddle et Canoë   Croisière en bateau  </vt:lpstr>
      <vt:lpstr>Jour 2    Voile en Optimist, Laser ou Sprinto   Musée des barques du Léman </vt:lpstr>
      <vt:lpstr>Jour 3   Aviron    Découverte de la fabrique des Perles du Lac </vt:lpstr>
      <vt:lpstr>Si l’eau ne te fais pas peur, rejoins-nous pour de belles découvertes et aventures sportives!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Suzanne Vannay</dc:creator>
  <cp:lastModifiedBy>Pierre-Yves Bruttin</cp:lastModifiedBy>
  <cp:revision>17</cp:revision>
  <dcterms:created xsi:type="dcterms:W3CDTF">2026-01-16T18:29:28Z</dcterms:created>
  <dcterms:modified xsi:type="dcterms:W3CDTF">2026-04-21T12:18:33Z</dcterms:modified>
</cp:coreProperties>
</file>