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256" r:id="rId2"/>
    <p:sldId id="263" r:id="rId3"/>
    <p:sldId id="257" r:id="rId4"/>
    <p:sldId id="259" r:id="rId5"/>
    <p:sldId id="260" r:id="rId6"/>
    <p:sldId id="261" r:id="rId7"/>
    <p:sldId id="265" r:id="rId8"/>
    <p:sldId id="262" r:id="rId9"/>
    <p:sldId id="266" r:id="rId10"/>
    <p:sldId id="267" r:id="rId11"/>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110"/>
    <p:restoredTop sz="92350"/>
  </p:normalViewPr>
  <p:slideViewPr>
    <p:cSldViewPr snapToGrid="0">
      <p:cViewPr varScale="1">
        <p:scale>
          <a:sx n="140" d="100"/>
          <a:sy n="140" d="100"/>
        </p:scale>
        <p:origin x="232" y="2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H"/>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C1F122-2D52-FC4E-AC53-38A8651C962B}" type="datetimeFigureOut">
              <a:rPr lang="fr-CH" smtClean="0"/>
              <a:t>21.04.26</a:t>
            </a:fld>
            <a:endParaRPr lang="fr-CH"/>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H"/>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H"/>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CD0102-34F5-454F-8112-4B215B02357E}" type="slidenum">
              <a:rPr lang="fr-CH" smtClean="0"/>
              <a:t>‹N°›</a:t>
            </a:fld>
            <a:endParaRPr lang="fr-CH"/>
          </a:p>
        </p:txBody>
      </p:sp>
    </p:spTree>
    <p:extLst>
      <p:ext uri="{BB962C8B-B14F-4D97-AF65-F5344CB8AC3E}">
        <p14:creationId xmlns:p14="http://schemas.microsoft.com/office/powerpoint/2010/main" val="30321356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google.com/search?client=safari&amp;rls=en&amp;q=d%C3%A9salpe&amp;ie=UTF-8&amp;oe=UTF-8&amp;mstk=AUtExfAtDyhjYU0X8m-gqioRNInj0z-9VJJ8n4Juv6Kp5UagAlrIdt3eZzaYEK0Ktx59d2fZxsU7Sr1rBRxAADL429PI4zGu7C7wCpBKlqefV4qDocydyjdTydJtw6-uajhybfBJ7TwRdNzWwV6Uh5prgT8vcbiReUkolWraQ_iiviagEh2qKOQQV4_buRUlvXF15bDzMpvvhsCBaXtviBgyCz4OLFf3aNsGUnFZSh3OJJ_OmfXuzrAGukbJ4pf5rbRgnSglNITt_K-uErR0Fpt7te6gCzsqb7oux_cFUtQUBJIS2g&amp;csui=3&amp;ved=2ahUKEwjVhPLM_oGSAxVynf0HHTO1A00QgK4QegQIARAC"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5"/>
          </p:nvPr>
        </p:nvSpPr>
        <p:spPr/>
        <p:txBody>
          <a:bodyPr/>
          <a:lstStyle/>
          <a:p>
            <a:fld id="{4CCD0102-34F5-454F-8112-4B215B02357E}" type="slidenum">
              <a:rPr lang="fr-CH" smtClean="0"/>
              <a:t>5</a:t>
            </a:fld>
            <a:endParaRPr lang="fr-CH"/>
          </a:p>
        </p:txBody>
      </p:sp>
    </p:spTree>
    <p:extLst>
      <p:ext uri="{BB962C8B-B14F-4D97-AF65-F5344CB8AC3E}">
        <p14:creationId xmlns:p14="http://schemas.microsoft.com/office/powerpoint/2010/main" val="442780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800" b="0" i="0" u="none" strike="noStrike" cap="none" normalizeH="0" baseline="0" dirty="0">
                <a:ln>
                  <a:noFill/>
                </a:ln>
                <a:solidFill>
                  <a:srgbClr val="333333"/>
                </a:solidFill>
                <a:effectLst/>
                <a:latin typeface="Hind Siliguri" panose="02000000000000000000" pitchFamily="2" charset="77"/>
              </a:rPr>
              <a:t>BEX-LES-BAINS, UN PASSÉ THERMAL PRESTIGIEUX</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dirty="0">
                <a:ln>
                  <a:noFill/>
                </a:ln>
                <a:solidFill>
                  <a:srgbClr val="333333"/>
                </a:solidFill>
                <a:effectLst/>
                <a:latin typeface="Hind Siliguri" panose="02000000000000000000" pitchFamily="2" charset="77"/>
              </a:rPr>
              <a:t>Pendant plus de 200 ans , la station thermale s’est imposée comme référence dans le traitement de plus de 70 maladies différentes, grâce aux bienfaits de ses eaux chlorurées </a:t>
            </a:r>
            <a:r>
              <a:rPr kumimoji="0" lang="fr-FR" altLang="fr-FR" sz="1200" b="0" i="0" u="none" strike="noStrike" cap="none" normalizeH="0" baseline="0" dirty="0" err="1">
                <a:ln>
                  <a:noFill/>
                </a:ln>
                <a:solidFill>
                  <a:srgbClr val="333333"/>
                </a:solidFill>
                <a:effectLst/>
                <a:latin typeface="Hind Siliguri" panose="02000000000000000000" pitchFamily="2" charset="77"/>
              </a:rPr>
              <a:t>bromo</a:t>
            </a:r>
            <a:r>
              <a:rPr kumimoji="0" lang="fr-FR" altLang="fr-FR" sz="1200" b="0" i="0" u="none" strike="noStrike" cap="none" normalizeH="0" baseline="0" dirty="0">
                <a:ln>
                  <a:noFill/>
                </a:ln>
                <a:solidFill>
                  <a:srgbClr val="333333"/>
                </a:solidFill>
                <a:effectLst/>
                <a:latin typeface="Hind Siliguri" panose="02000000000000000000" pitchFamily="2" charset="77"/>
              </a:rPr>
              <a:t>-iodiques.</a:t>
            </a:r>
            <a:endParaRPr kumimoji="0" lang="fr-FR" altLang="fr-FR" sz="1600" b="0" i="0" u="none" strike="noStrike" cap="none" normalizeH="0" baseline="0" dirty="0">
              <a:ln>
                <a:noFill/>
              </a:ln>
              <a:solidFill>
                <a:schemeClr val="tx1"/>
              </a:solidFill>
              <a:effectLst/>
              <a:latin typeface="Arial" panose="020B0604020202020204" pitchFamily="34" charset="0"/>
            </a:endParaRPr>
          </a:p>
          <a:p>
            <a:endParaRPr lang="fr-CH" dirty="0"/>
          </a:p>
        </p:txBody>
      </p:sp>
      <p:sp>
        <p:nvSpPr>
          <p:cNvPr id="4" name="Espace réservé du numéro de diapositive 3"/>
          <p:cNvSpPr>
            <a:spLocks noGrp="1"/>
          </p:cNvSpPr>
          <p:nvPr>
            <p:ph type="sldNum" sz="quarter" idx="5"/>
          </p:nvPr>
        </p:nvSpPr>
        <p:spPr/>
        <p:txBody>
          <a:bodyPr/>
          <a:lstStyle/>
          <a:p>
            <a:fld id="{4CCD0102-34F5-454F-8112-4B215B02357E}" type="slidenum">
              <a:rPr lang="fr-CH" smtClean="0"/>
              <a:t>6</a:t>
            </a:fld>
            <a:endParaRPr lang="fr-CH"/>
          </a:p>
        </p:txBody>
      </p:sp>
    </p:spTree>
    <p:extLst>
      <p:ext uri="{BB962C8B-B14F-4D97-AF65-F5344CB8AC3E}">
        <p14:creationId xmlns:p14="http://schemas.microsoft.com/office/powerpoint/2010/main" val="370083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fr-CH" sz="1200" b="0" i="0" u="none" strike="noStrike" kern="1200" dirty="0">
                <a:solidFill>
                  <a:schemeClr val="tx1"/>
                </a:solidFill>
                <a:effectLst/>
                <a:latin typeface="+mn-lt"/>
                <a:ea typeface="+mn-ea"/>
                <a:cs typeface="+mn-cs"/>
              </a:rPr>
              <a:t>La transhumance d'automne pour les moutons est </a:t>
            </a:r>
          </a:p>
          <a:p>
            <a:r>
              <a:rPr lang="fr-CH" dirty="0"/>
              <a:t>la </a:t>
            </a:r>
            <a:r>
              <a:rPr lang="fr-CH" sz="1200" b="1" u="sng" kern="1200" dirty="0">
                <a:solidFill>
                  <a:schemeClr val="tx1"/>
                </a:solidFill>
                <a:effectLst/>
                <a:latin typeface="+mn-lt"/>
                <a:ea typeface="+mn-ea"/>
                <a:cs typeface="+mn-cs"/>
                <a:hlinkClick r:id="rId3"/>
              </a:rPr>
              <a:t>désalpe</a:t>
            </a:r>
            <a:r>
              <a:rPr lang="fr-CH" dirty="0"/>
              <a:t> ou le retour des troupeaux des </a:t>
            </a:r>
            <a:r>
              <a:rPr lang="fr-CH" b="1" dirty="0">
                <a:effectLst/>
              </a:rPr>
              <a:t>pâturages d'été en altitude vers les fermes en plaine</a:t>
            </a:r>
            <a:r>
              <a:rPr lang="fr-CH" dirty="0"/>
              <a:t> pour l'hiver</a:t>
            </a:r>
            <a:r>
              <a:rPr lang="fr-CH" sz="1200" b="0" i="0" u="none" strike="noStrike" kern="1200" dirty="0">
                <a:solidFill>
                  <a:schemeClr val="tx1"/>
                </a:solidFill>
                <a:effectLst/>
                <a:latin typeface="+mn-lt"/>
                <a:ea typeface="+mn-ea"/>
                <a:cs typeface="+mn-cs"/>
              </a:rPr>
              <a:t>, marquant la fin de la saison de pâturage estival et le début de l'hivernage, souvent célébrée par des fêtes populaires et perpétuant une tradition ancestrale de gestion des paysages et des troupeaux. Ce déplacement saisonnier, parfois spectaculaire, est essentiel pour nourrir naturellement les bêtes et entretenir les prairies</a:t>
            </a:r>
            <a:endParaRPr lang="fr-CH" dirty="0"/>
          </a:p>
        </p:txBody>
      </p:sp>
      <p:sp>
        <p:nvSpPr>
          <p:cNvPr id="4" name="Espace réservé du numéro de diapositive 3"/>
          <p:cNvSpPr>
            <a:spLocks noGrp="1"/>
          </p:cNvSpPr>
          <p:nvPr>
            <p:ph type="sldNum" sz="quarter" idx="5"/>
          </p:nvPr>
        </p:nvSpPr>
        <p:spPr/>
        <p:txBody>
          <a:bodyPr/>
          <a:lstStyle/>
          <a:p>
            <a:fld id="{4CCD0102-34F5-454F-8112-4B215B02357E}" type="slidenum">
              <a:rPr lang="fr-CH" smtClean="0"/>
              <a:t>7</a:t>
            </a:fld>
            <a:endParaRPr lang="fr-CH"/>
          </a:p>
        </p:txBody>
      </p:sp>
    </p:spTree>
    <p:extLst>
      <p:ext uri="{BB962C8B-B14F-4D97-AF65-F5344CB8AC3E}">
        <p14:creationId xmlns:p14="http://schemas.microsoft.com/office/powerpoint/2010/main" val="27264368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indent="-228600" fontAlgn="base">
              <a:lnSpc>
                <a:spcPct val="90000"/>
              </a:lnSpc>
              <a:spcBef>
                <a:spcPct val="0"/>
              </a:spcBef>
              <a:spcAft>
                <a:spcPts val="600"/>
              </a:spcAft>
              <a:buFont typeface="Arial" panose="020B0604020202020204" pitchFamily="34" charset="0"/>
              <a:buChar char="•"/>
            </a:pPr>
            <a:r>
              <a:rPr lang="fr-FR" i="0" u="none" strike="noStrike" noProof="0" dirty="0">
                <a:effectLst/>
              </a:rPr>
              <a:t>Les quelques 350’000 moutons suisses sont tondus une à deux fois par année, au printemps et/ou en automne</a:t>
            </a:r>
          </a:p>
          <a:p>
            <a:pPr marL="0" marR="0" lvl="0" indent="-228600" fontAlgn="base">
              <a:lnSpc>
                <a:spcPct val="90000"/>
              </a:lnSpc>
              <a:spcBef>
                <a:spcPct val="0"/>
              </a:spcBef>
              <a:spcAft>
                <a:spcPts val="600"/>
              </a:spcAft>
              <a:buClrTx/>
              <a:buSzTx/>
              <a:buFont typeface="Arial" panose="020B0604020202020204" pitchFamily="34" charset="0"/>
              <a:buChar char="•"/>
              <a:tabLst/>
            </a:pPr>
            <a:r>
              <a:rPr kumimoji="0" lang="fr-FR" i="0" u="none" strike="noStrike" cap="none" normalizeH="0" baseline="0" noProof="0" dirty="0">
                <a:ln>
                  <a:noFill/>
                </a:ln>
                <a:effectLst/>
              </a:rPr>
              <a:t>Avec l’avènement du marché mondialisé et des découvertes de fibres artificielles, la laine de nos moutons a peu à peu perdu sa place dans l’économie. L’objectif de l’association est de contribuer à l’y réintégrer. </a:t>
            </a:r>
          </a:p>
          <a:p>
            <a:pPr marL="0" marR="0" lvl="0" indent="-228600" fontAlgn="base">
              <a:lnSpc>
                <a:spcPct val="90000"/>
              </a:lnSpc>
              <a:spcBef>
                <a:spcPct val="0"/>
              </a:spcBef>
              <a:spcAft>
                <a:spcPts val="600"/>
              </a:spcAft>
              <a:buClrTx/>
              <a:buSzTx/>
              <a:buFont typeface="Arial" panose="020B0604020202020204" pitchFamily="34" charset="0"/>
              <a:buChar char="•"/>
              <a:tabLst/>
            </a:pPr>
            <a:r>
              <a:rPr kumimoji="0" lang="fr-FR" i="0" u="none" strike="noStrike" cap="none" normalizeH="0" baseline="0" noProof="0" dirty="0">
                <a:ln>
                  <a:noFill/>
                </a:ln>
                <a:effectLst/>
              </a:rPr>
              <a:t>De plus en plus de personnes prennent conscience de la valeur de chaque espèce dans notre écosystème, des initiatives pour soutenir une agriculture valorisant la terre et l’environnement de manière durable éclosent un peu partout</a:t>
            </a:r>
          </a:p>
          <a:p>
            <a:endParaRPr lang="fr-CH" dirty="0"/>
          </a:p>
        </p:txBody>
      </p:sp>
      <p:sp>
        <p:nvSpPr>
          <p:cNvPr id="4" name="Espace réservé du numéro de diapositive 3"/>
          <p:cNvSpPr>
            <a:spLocks noGrp="1"/>
          </p:cNvSpPr>
          <p:nvPr>
            <p:ph type="sldNum" sz="quarter" idx="5"/>
          </p:nvPr>
        </p:nvSpPr>
        <p:spPr/>
        <p:txBody>
          <a:bodyPr/>
          <a:lstStyle/>
          <a:p>
            <a:fld id="{4CCD0102-34F5-454F-8112-4B215B02357E}" type="slidenum">
              <a:rPr lang="fr-CH" smtClean="0"/>
              <a:t>9</a:t>
            </a:fld>
            <a:endParaRPr lang="fr-CH"/>
          </a:p>
        </p:txBody>
      </p:sp>
    </p:spTree>
    <p:extLst>
      <p:ext uri="{BB962C8B-B14F-4D97-AF65-F5344CB8AC3E}">
        <p14:creationId xmlns:p14="http://schemas.microsoft.com/office/powerpoint/2010/main" val="7794128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98282A2-58D4-478B-81F7-C9209CD09508}"/>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7873ACE6-E1D8-6EC2-039B-3EACD4B8D51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732F910E-695B-7296-AEF6-8E6A950CFAA9}"/>
              </a:ext>
            </a:extLst>
          </p:cNvPr>
          <p:cNvSpPr>
            <a:spLocks noGrp="1"/>
          </p:cNvSpPr>
          <p:nvPr>
            <p:ph type="dt" sz="half" idx="10"/>
          </p:nvPr>
        </p:nvSpPr>
        <p:spPr/>
        <p:txBody>
          <a:bodyPr/>
          <a:lstStyle/>
          <a:p>
            <a:fld id="{7777F195-1EF0-2749-ADAD-8DD096CFD5FA}" type="datetimeFigureOut">
              <a:rPr lang="fr-FR" smtClean="0"/>
              <a:t>21/04/2026</a:t>
            </a:fld>
            <a:endParaRPr lang="fr-FR" dirty="0"/>
          </a:p>
        </p:txBody>
      </p:sp>
      <p:sp>
        <p:nvSpPr>
          <p:cNvPr id="5" name="Espace réservé du pied de page 4">
            <a:extLst>
              <a:ext uri="{FF2B5EF4-FFF2-40B4-BE49-F238E27FC236}">
                <a16:creationId xmlns:a16="http://schemas.microsoft.com/office/drawing/2014/main" id="{FA10DA98-F6A7-BE43-25D4-B59F6EA74ECB}"/>
              </a:ext>
            </a:extLst>
          </p:cNvPr>
          <p:cNvSpPr>
            <a:spLocks noGrp="1"/>
          </p:cNvSpPr>
          <p:nvPr>
            <p:ph type="ftr" sz="quarter" idx="11"/>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7D9EA49B-2C40-184C-E3D6-543BFD28C7A6}"/>
              </a:ext>
            </a:extLst>
          </p:cNvPr>
          <p:cNvSpPr>
            <a:spLocks noGrp="1"/>
          </p:cNvSpPr>
          <p:nvPr>
            <p:ph type="sldNum" sz="quarter" idx="12"/>
          </p:nvPr>
        </p:nvSpPr>
        <p:spPr/>
        <p:txBody>
          <a:bodyPr/>
          <a:lstStyle/>
          <a:p>
            <a:fld id="{4DB22914-5AD2-BC48-A9F1-32C5987AB619}" type="slidenum">
              <a:rPr lang="fr-FR" smtClean="0"/>
              <a:t>‹N°›</a:t>
            </a:fld>
            <a:endParaRPr lang="fr-FR" dirty="0"/>
          </a:p>
        </p:txBody>
      </p:sp>
    </p:spTree>
    <p:extLst>
      <p:ext uri="{BB962C8B-B14F-4D97-AF65-F5344CB8AC3E}">
        <p14:creationId xmlns:p14="http://schemas.microsoft.com/office/powerpoint/2010/main" val="1650251054"/>
      </p:ext>
    </p:extLst>
  </p:cSld>
  <p:clrMapOvr>
    <a:masterClrMapping/>
  </p:clrMapOvr>
  <mc:AlternateContent xmlns:mc="http://schemas.openxmlformats.org/markup-compatibility/2006">
    <mc:Choice xmlns:p14="http://schemas.microsoft.com/office/powerpoint/2010/main" Requires="p14">
      <p:transition spd="slow" p14:dur="2000" advClick="0" advTm="8000"/>
    </mc:Choice>
    <mc:Fallback>
      <p:transition spd="slow" advClick="0" advTm="8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046BDB9-895C-8F29-FA04-D31C91BACBBA}"/>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117B4E7F-778D-7245-90D8-EFA9214516E3}"/>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0CEE4DB-EF73-D6C1-AE1D-08B3DFED9A0F}"/>
              </a:ext>
            </a:extLst>
          </p:cNvPr>
          <p:cNvSpPr>
            <a:spLocks noGrp="1"/>
          </p:cNvSpPr>
          <p:nvPr>
            <p:ph type="dt" sz="half" idx="10"/>
          </p:nvPr>
        </p:nvSpPr>
        <p:spPr/>
        <p:txBody>
          <a:bodyPr/>
          <a:lstStyle/>
          <a:p>
            <a:fld id="{7777F195-1EF0-2749-ADAD-8DD096CFD5FA}" type="datetimeFigureOut">
              <a:rPr lang="fr-FR" smtClean="0"/>
              <a:t>21/04/2026</a:t>
            </a:fld>
            <a:endParaRPr lang="fr-FR" dirty="0"/>
          </a:p>
        </p:txBody>
      </p:sp>
      <p:sp>
        <p:nvSpPr>
          <p:cNvPr id="5" name="Espace réservé du pied de page 4">
            <a:extLst>
              <a:ext uri="{FF2B5EF4-FFF2-40B4-BE49-F238E27FC236}">
                <a16:creationId xmlns:a16="http://schemas.microsoft.com/office/drawing/2014/main" id="{67351AE1-FE0B-8770-B661-2C823CAC7070}"/>
              </a:ext>
            </a:extLst>
          </p:cNvPr>
          <p:cNvSpPr>
            <a:spLocks noGrp="1"/>
          </p:cNvSpPr>
          <p:nvPr>
            <p:ph type="ftr" sz="quarter" idx="11"/>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D6427E3E-DA16-506A-EEAC-7B4BEE1BEDE6}"/>
              </a:ext>
            </a:extLst>
          </p:cNvPr>
          <p:cNvSpPr>
            <a:spLocks noGrp="1"/>
          </p:cNvSpPr>
          <p:nvPr>
            <p:ph type="sldNum" sz="quarter" idx="12"/>
          </p:nvPr>
        </p:nvSpPr>
        <p:spPr/>
        <p:txBody>
          <a:bodyPr/>
          <a:lstStyle/>
          <a:p>
            <a:fld id="{4DB22914-5AD2-BC48-A9F1-32C5987AB619}" type="slidenum">
              <a:rPr lang="fr-FR" smtClean="0"/>
              <a:t>‹N°›</a:t>
            </a:fld>
            <a:endParaRPr lang="fr-FR" dirty="0"/>
          </a:p>
        </p:txBody>
      </p:sp>
    </p:spTree>
    <p:extLst>
      <p:ext uri="{BB962C8B-B14F-4D97-AF65-F5344CB8AC3E}">
        <p14:creationId xmlns:p14="http://schemas.microsoft.com/office/powerpoint/2010/main" val="1133809947"/>
      </p:ext>
    </p:extLst>
  </p:cSld>
  <p:clrMapOvr>
    <a:masterClrMapping/>
  </p:clrMapOvr>
  <mc:AlternateContent xmlns:mc="http://schemas.openxmlformats.org/markup-compatibility/2006">
    <mc:Choice xmlns:p14="http://schemas.microsoft.com/office/powerpoint/2010/main" Requires="p14">
      <p:transition spd="slow" p14:dur="2000" advClick="0" advTm="8000"/>
    </mc:Choice>
    <mc:Fallback>
      <p:transition spd="slow" advClick="0" advTm="8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56E699EE-3DE3-7B7A-C159-0EF856E1E7BA}"/>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021951DA-C9E3-E26A-5CC4-C3C64FDA5A01}"/>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AD1B320-30C2-9095-C420-B63869E1E8B3}"/>
              </a:ext>
            </a:extLst>
          </p:cNvPr>
          <p:cNvSpPr>
            <a:spLocks noGrp="1"/>
          </p:cNvSpPr>
          <p:nvPr>
            <p:ph type="dt" sz="half" idx="10"/>
          </p:nvPr>
        </p:nvSpPr>
        <p:spPr/>
        <p:txBody>
          <a:bodyPr/>
          <a:lstStyle/>
          <a:p>
            <a:fld id="{7777F195-1EF0-2749-ADAD-8DD096CFD5FA}" type="datetimeFigureOut">
              <a:rPr lang="fr-FR" smtClean="0"/>
              <a:t>21/04/2026</a:t>
            </a:fld>
            <a:endParaRPr lang="fr-FR" dirty="0"/>
          </a:p>
        </p:txBody>
      </p:sp>
      <p:sp>
        <p:nvSpPr>
          <p:cNvPr id="5" name="Espace réservé du pied de page 4">
            <a:extLst>
              <a:ext uri="{FF2B5EF4-FFF2-40B4-BE49-F238E27FC236}">
                <a16:creationId xmlns:a16="http://schemas.microsoft.com/office/drawing/2014/main" id="{29D9D801-031A-D536-CD71-796C501CD0A0}"/>
              </a:ext>
            </a:extLst>
          </p:cNvPr>
          <p:cNvSpPr>
            <a:spLocks noGrp="1"/>
          </p:cNvSpPr>
          <p:nvPr>
            <p:ph type="ftr" sz="quarter" idx="11"/>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970B06CC-B442-826D-0824-17D5056E67DE}"/>
              </a:ext>
            </a:extLst>
          </p:cNvPr>
          <p:cNvSpPr>
            <a:spLocks noGrp="1"/>
          </p:cNvSpPr>
          <p:nvPr>
            <p:ph type="sldNum" sz="quarter" idx="12"/>
          </p:nvPr>
        </p:nvSpPr>
        <p:spPr/>
        <p:txBody>
          <a:bodyPr/>
          <a:lstStyle/>
          <a:p>
            <a:fld id="{4DB22914-5AD2-BC48-A9F1-32C5987AB619}" type="slidenum">
              <a:rPr lang="fr-FR" smtClean="0"/>
              <a:t>‹N°›</a:t>
            </a:fld>
            <a:endParaRPr lang="fr-FR" dirty="0"/>
          </a:p>
        </p:txBody>
      </p:sp>
    </p:spTree>
    <p:extLst>
      <p:ext uri="{BB962C8B-B14F-4D97-AF65-F5344CB8AC3E}">
        <p14:creationId xmlns:p14="http://schemas.microsoft.com/office/powerpoint/2010/main" val="1625150322"/>
      </p:ext>
    </p:extLst>
  </p:cSld>
  <p:clrMapOvr>
    <a:masterClrMapping/>
  </p:clrMapOvr>
  <mc:AlternateContent xmlns:mc="http://schemas.openxmlformats.org/markup-compatibility/2006">
    <mc:Choice xmlns:p14="http://schemas.microsoft.com/office/powerpoint/2010/main" Requires="p14">
      <p:transition spd="slow" p14:dur="2000" advClick="0" advTm="8000"/>
    </mc:Choice>
    <mc:Fallback>
      <p:transition spd="slow" advClick="0" advTm="8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935143A-1345-8E5C-20AC-A922584E2927}"/>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25F07F02-60CC-1CFC-55E2-8CD10E09BDC4}"/>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A30B5F0-A179-6603-7E67-33BCFBD67F2C}"/>
              </a:ext>
            </a:extLst>
          </p:cNvPr>
          <p:cNvSpPr>
            <a:spLocks noGrp="1"/>
          </p:cNvSpPr>
          <p:nvPr>
            <p:ph type="dt" sz="half" idx="10"/>
          </p:nvPr>
        </p:nvSpPr>
        <p:spPr/>
        <p:txBody>
          <a:bodyPr/>
          <a:lstStyle/>
          <a:p>
            <a:fld id="{7777F195-1EF0-2749-ADAD-8DD096CFD5FA}" type="datetimeFigureOut">
              <a:rPr lang="fr-FR" smtClean="0"/>
              <a:t>21/04/2026</a:t>
            </a:fld>
            <a:endParaRPr lang="fr-FR" dirty="0"/>
          </a:p>
        </p:txBody>
      </p:sp>
      <p:sp>
        <p:nvSpPr>
          <p:cNvPr id="5" name="Espace réservé du pied de page 4">
            <a:extLst>
              <a:ext uri="{FF2B5EF4-FFF2-40B4-BE49-F238E27FC236}">
                <a16:creationId xmlns:a16="http://schemas.microsoft.com/office/drawing/2014/main" id="{95C0ED10-CAD4-9F9B-016A-640C528ED857}"/>
              </a:ext>
            </a:extLst>
          </p:cNvPr>
          <p:cNvSpPr>
            <a:spLocks noGrp="1"/>
          </p:cNvSpPr>
          <p:nvPr>
            <p:ph type="ftr" sz="quarter" idx="11"/>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0785FD48-E8C6-3E73-F9EB-D2F23CADF4B9}"/>
              </a:ext>
            </a:extLst>
          </p:cNvPr>
          <p:cNvSpPr>
            <a:spLocks noGrp="1"/>
          </p:cNvSpPr>
          <p:nvPr>
            <p:ph type="sldNum" sz="quarter" idx="12"/>
          </p:nvPr>
        </p:nvSpPr>
        <p:spPr/>
        <p:txBody>
          <a:bodyPr/>
          <a:lstStyle/>
          <a:p>
            <a:fld id="{4DB22914-5AD2-BC48-A9F1-32C5987AB619}" type="slidenum">
              <a:rPr lang="fr-FR" smtClean="0"/>
              <a:t>‹N°›</a:t>
            </a:fld>
            <a:endParaRPr lang="fr-FR" dirty="0"/>
          </a:p>
        </p:txBody>
      </p:sp>
    </p:spTree>
    <p:extLst>
      <p:ext uri="{BB962C8B-B14F-4D97-AF65-F5344CB8AC3E}">
        <p14:creationId xmlns:p14="http://schemas.microsoft.com/office/powerpoint/2010/main" val="1471706451"/>
      </p:ext>
    </p:extLst>
  </p:cSld>
  <p:clrMapOvr>
    <a:masterClrMapping/>
  </p:clrMapOvr>
  <mc:AlternateContent xmlns:mc="http://schemas.openxmlformats.org/markup-compatibility/2006">
    <mc:Choice xmlns:p14="http://schemas.microsoft.com/office/powerpoint/2010/main" Requires="p14">
      <p:transition spd="slow" p14:dur="2000" advClick="0" advTm="8000"/>
    </mc:Choice>
    <mc:Fallback>
      <p:transition spd="slow" advClick="0" advTm="8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CB1B22-A66A-15B4-26E5-8D5C3DAE3676}"/>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2BBC9A8D-D67B-D973-601D-2D19B408B59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D23EEE16-A3A0-6D66-331A-7F87E538D5B3}"/>
              </a:ext>
            </a:extLst>
          </p:cNvPr>
          <p:cNvSpPr>
            <a:spLocks noGrp="1"/>
          </p:cNvSpPr>
          <p:nvPr>
            <p:ph type="dt" sz="half" idx="10"/>
          </p:nvPr>
        </p:nvSpPr>
        <p:spPr/>
        <p:txBody>
          <a:bodyPr/>
          <a:lstStyle/>
          <a:p>
            <a:fld id="{7777F195-1EF0-2749-ADAD-8DD096CFD5FA}" type="datetimeFigureOut">
              <a:rPr lang="fr-FR" smtClean="0"/>
              <a:t>21/04/2026</a:t>
            </a:fld>
            <a:endParaRPr lang="fr-FR" dirty="0"/>
          </a:p>
        </p:txBody>
      </p:sp>
      <p:sp>
        <p:nvSpPr>
          <p:cNvPr id="5" name="Espace réservé du pied de page 4">
            <a:extLst>
              <a:ext uri="{FF2B5EF4-FFF2-40B4-BE49-F238E27FC236}">
                <a16:creationId xmlns:a16="http://schemas.microsoft.com/office/drawing/2014/main" id="{CAF22FE0-555F-53B5-3593-848289E0889B}"/>
              </a:ext>
            </a:extLst>
          </p:cNvPr>
          <p:cNvSpPr>
            <a:spLocks noGrp="1"/>
          </p:cNvSpPr>
          <p:nvPr>
            <p:ph type="ftr" sz="quarter" idx="11"/>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48843208-FD99-63F6-276B-17FEE3AE2105}"/>
              </a:ext>
            </a:extLst>
          </p:cNvPr>
          <p:cNvSpPr>
            <a:spLocks noGrp="1"/>
          </p:cNvSpPr>
          <p:nvPr>
            <p:ph type="sldNum" sz="quarter" idx="12"/>
          </p:nvPr>
        </p:nvSpPr>
        <p:spPr/>
        <p:txBody>
          <a:bodyPr/>
          <a:lstStyle/>
          <a:p>
            <a:fld id="{4DB22914-5AD2-BC48-A9F1-32C5987AB619}" type="slidenum">
              <a:rPr lang="fr-FR" smtClean="0"/>
              <a:t>‹N°›</a:t>
            </a:fld>
            <a:endParaRPr lang="fr-FR" dirty="0"/>
          </a:p>
        </p:txBody>
      </p:sp>
    </p:spTree>
    <p:extLst>
      <p:ext uri="{BB962C8B-B14F-4D97-AF65-F5344CB8AC3E}">
        <p14:creationId xmlns:p14="http://schemas.microsoft.com/office/powerpoint/2010/main" val="3820436725"/>
      </p:ext>
    </p:extLst>
  </p:cSld>
  <p:clrMapOvr>
    <a:masterClrMapping/>
  </p:clrMapOvr>
  <mc:AlternateContent xmlns:mc="http://schemas.openxmlformats.org/markup-compatibility/2006">
    <mc:Choice xmlns:p14="http://schemas.microsoft.com/office/powerpoint/2010/main" Requires="p14">
      <p:transition spd="slow" p14:dur="2000" advClick="0" advTm="8000"/>
    </mc:Choice>
    <mc:Fallback>
      <p:transition spd="slow" advClick="0" advTm="8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DE6D0A7-9C66-B6DE-1A82-EDCE49666805}"/>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C839FE10-AEC7-DC40-9EF1-1E187E0CCCB9}"/>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AE982C8A-4891-A03E-1D48-E0F12A544188}"/>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A55F5284-2AD4-C7C0-BB9F-21113C9C4D1A}"/>
              </a:ext>
            </a:extLst>
          </p:cNvPr>
          <p:cNvSpPr>
            <a:spLocks noGrp="1"/>
          </p:cNvSpPr>
          <p:nvPr>
            <p:ph type="dt" sz="half" idx="10"/>
          </p:nvPr>
        </p:nvSpPr>
        <p:spPr/>
        <p:txBody>
          <a:bodyPr/>
          <a:lstStyle/>
          <a:p>
            <a:fld id="{7777F195-1EF0-2749-ADAD-8DD096CFD5FA}" type="datetimeFigureOut">
              <a:rPr lang="fr-FR" smtClean="0"/>
              <a:t>21/04/2026</a:t>
            </a:fld>
            <a:endParaRPr lang="fr-FR" dirty="0"/>
          </a:p>
        </p:txBody>
      </p:sp>
      <p:sp>
        <p:nvSpPr>
          <p:cNvPr id="6" name="Espace réservé du pied de page 5">
            <a:extLst>
              <a:ext uri="{FF2B5EF4-FFF2-40B4-BE49-F238E27FC236}">
                <a16:creationId xmlns:a16="http://schemas.microsoft.com/office/drawing/2014/main" id="{E785F35C-E3E3-2BBA-2066-4FD1D1614855}"/>
              </a:ext>
            </a:extLst>
          </p:cNvPr>
          <p:cNvSpPr>
            <a:spLocks noGrp="1"/>
          </p:cNvSpPr>
          <p:nvPr>
            <p:ph type="ftr" sz="quarter" idx="11"/>
          </p:nvPr>
        </p:nvSpPr>
        <p:spPr/>
        <p:txBody>
          <a:bodyPr/>
          <a:lstStyle/>
          <a:p>
            <a:endParaRPr lang="fr-FR" dirty="0"/>
          </a:p>
        </p:txBody>
      </p:sp>
      <p:sp>
        <p:nvSpPr>
          <p:cNvPr id="7" name="Espace réservé du numéro de diapositive 6">
            <a:extLst>
              <a:ext uri="{FF2B5EF4-FFF2-40B4-BE49-F238E27FC236}">
                <a16:creationId xmlns:a16="http://schemas.microsoft.com/office/drawing/2014/main" id="{4ECA877A-9CF2-F360-BDE1-3E930EE25AA4}"/>
              </a:ext>
            </a:extLst>
          </p:cNvPr>
          <p:cNvSpPr>
            <a:spLocks noGrp="1"/>
          </p:cNvSpPr>
          <p:nvPr>
            <p:ph type="sldNum" sz="quarter" idx="12"/>
          </p:nvPr>
        </p:nvSpPr>
        <p:spPr/>
        <p:txBody>
          <a:bodyPr/>
          <a:lstStyle/>
          <a:p>
            <a:fld id="{4DB22914-5AD2-BC48-A9F1-32C5987AB619}" type="slidenum">
              <a:rPr lang="fr-FR" smtClean="0"/>
              <a:t>‹N°›</a:t>
            </a:fld>
            <a:endParaRPr lang="fr-FR" dirty="0"/>
          </a:p>
        </p:txBody>
      </p:sp>
    </p:spTree>
    <p:extLst>
      <p:ext uri="{BB962C8B-B14F-4D97-AF65-F5344CB8AC3E}">
        <p14:creationId xmlns:p14="http://schemas.microsoft.com/office/powerpoint/2010/main" val="1891450604"/>
      </p:ext>
    </p:extLst>
  </p:cSld>
  <p:clrMapOvr>
    <a:masterClrMapping/>
  </p:clrMapOvr>
  <mc:AlternateContent xmlns:mc="http://schemas.openxmlformats.org/markup-compatibility/2006">
    <mc:Choice xmlns:p14="http://schemas.microsoft.com/office/powerpoint/2010/main" Requires="p14">
      <p:transition spd="slow" p14:dur="2000" advClick="0" advTm="8000"/>
    </mc:Choice>
    <mc:Fallback>
      <p:transition spd="slow" advClick="0" advTm="8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90DB01E-9DA4-78F1-6425-2D8558961AAC}"/>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00618837-777C-ECF7-B80C-DD2BDDD370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7F619E0E-2610-32B6-F584-7BDFC327B0B9}"/>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BC343240-3CB8-C1CB-A9E2-4C670DF961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59740F8F-78FD-4F5E-ECAD-0FC6984AA5FE}"/>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8B6C5D25-216A-E6E2-E853-D62A9F6B1A4F}"/>
              </a:ext>
            </a:extLst>
          </p:cNvPr>
          <p:cNvSpPr>
            <a:spLocks noGrp="1"/>
          </p:cNvSpPr>
          <p:nvPr>
            <p:ph type="dt" sz="half" idx="10"/>
          </p:nvPr>
        </p:nvSpPr>
        <p:spPr/>
        <p:txBody>
          <a:bodyPr/>
          <a:lstStyle/>
          <a:p>
            <a:fld id="{7777F195-1EF0-2749-ADAD-8DD096CFD5FA}" type="datetimeFigureOut">
              <a:rPr lang="fr-FR" smtClean="0"/>
              <a:t>21/04/2026</a:t>
            </a:fld>
            <a:endParaRPr lang="fr-FR" dirty="0"/>
          </a:p>
        </p:txBody>
      </p:sp>
      <p:sp>
        <p:nvSpPr>
          <p:cNvPr id="8" name="Espace réservé du pied de page 7">
            <a:extLst>
              <a:ext uri="{FF2B5EF4-FFF2-40B4-BE49-F238E27FC236}">
                <a16:creationId xmlns:a16="http://schemas.microsoft.com/office/drawing/2014/main" id="{FF0AFAAA-D79D-47EC-5908-18AD6CBC6768}"/>
              </a:ext>
            </a:extLst>
          </p:cNvPr>
          <p:cNvSpPr>
            <a:spLocks noGrp="1"/>
          </p:cNvSpPr>
          <p:nvPr>
            <p:ph type="ftr" sz="quarter" idx="11"/>
          </p:nvPr>
        </p:nvSpPr>
        <p:spPr/>
        <p:txBody>
          <a:bodyPr/>
          <a:lstStyle/>
          <a:p>
            <a:endParaRPr lang="fr-FR" dirty="0"/>
          </a:p>
        </p:txBody>
      </p:sp>
      <p:sp>
        <p:nvSpPr>
          <p:cNvPr id="9" name="Espace réservé du numéro de diapositive 8">
            <a:extLst>
              <a:ext uri="{FF2B5EF4-FFF2-40B4-BE49-F238E27FC236}">
                <a16:creationId xmlns:a16="http://schemas.microsoft.com/office/drawing/2014/main" id="{A896DAC1-060B-DC00-9EB8-89B7EF2FB63E}"/>
              </a:ext>
            </a:extLst>
          </p:cNvPr>
          <p:cNvSpPr>
            <a:spLocks noGrp="1"/>
          </p:cNvSpPr>
          <p:nvPr>
            <p:ph type="sldNum" sz="quarter" idx="12"/>
          </p:nvPr>
        </p:nvSpPr>
        <p:spPr/>
        <p:txBody>
          <a:bodyPr/>
          <a:lstStyle/>
          <a:p>
            <a:fld id="{4DB22914-5AD2-BC48-A9F1-32C5987AB619}" type="slidenum">
              <a:rPr lang="fr-FR" smtClean="0"/>
              <a:t>‹N°›</a:t>
            </a:fld>
            <a:endParaRPr lang="fr-FR" dirty="0"/>
          </a:p>
        </p:txBody>
      </p:sp>
    </p:spTree>
    <p:extLst>
      <p:ext uri="{BB962C8B-B14F-4D97-AF65-F5344CB8AC3E}">
        <p14:creationId xmlns:p14="http://schemas.microsoft.com/office/powerpoint/2010/main" val="3988172145"/>
      </p:ext>
    </p:extLst>
  </p:cSld>
  <p:clrMapOvr>
    <a:masterClrMapping/>
  </p:clrMapOvr>
  <mc:AlternateContent xmlns:mc="http://schemas.openxmlformats.org/markup-compatibility/2006">
    <mc:Choice xmlns:p14="http://schemas.microsoft.com/office/powerpoint/2010/main" Requires="p14">
      <p:transition spd="slow" p14:dur="2000" advClick="0" advTm="8000"/>
    </mc:Choice>
    <mc:Fallback>
      <p:transition spd="slow" advClick="0" advTm="8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4337094-B75E-AB93-3AC1-2BBAB14996A2}"/>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DCC978AE-1FCA-1940-6D86-D8AC2F5D8E06}"/>
              </a:ext>
            </a:extLst>
          </p:cNvPr>
          <p:cNvSpPr>
            <a:spLocks noGrp="1"/>
          </p:cNvSpPr>
          <p:nvPr>
            <p:ph type="dt" sz="half" idx="10"/>
          </p:nvPr>
        </p:nvSpPr>
        <p:spPr/>
        <p:txBody>
          <a:bodyPr/>
          <a:lstStyle/>
          <a:p>
            <a:fld id="{7777F195-1EF0-2749-ADAD-8DD096CFD5FA}" type="datetimeFigureOut">
              <a:rPr lang="fr-FR" smtClean="0"/>
              <a:t>21/04/2026</a:t>
            </a:fld>
            <a:endParaRPr lang="fr-FR" dirty="0"/>
          </a:p>
        </p:txBody>
      </p:sp>
      <p:sp>
        <p:nvSpPr>
          <p:cNvPr id="4" name="Espace réservé du pied de page 3">
            <a:extLst>
              <a:ext uri="{FF2B5EF4-FFF2-40B4-BE49-F238E27FC236}">
                <a16:creationId xmlns:a16="http://schemas.microsoft.com/office/drawing/2014/main" id="{31233A91-A789-F146-0F1E-99661E55B4FD}"/>
              </a:ext>
            </a:extLst>
          </p:cNvPr>
          <p:cNvSpPr>
            <a:spLocks noGrp="1"/>
          </p:cNvSpPr>
          <p:nvPr>
            <p:ph type="ftr" sz="quarter" idx="11"/>
          </p:nvPr>
        </p:nvSpPr>
        <p:spPr/>
        <p:txBody>
          <a:bodyPr/>
          <a:lstStyle/>
          <a:p>
            <a:endParaRPr lang="fr-FR" dirty="0"/>
          </a:p>
        </p:txBody>
      </p:sp>
      <p:sp>
        <p:nvSpPr>
          <p:cNvPr id="5" name="Espace réservé du numéro de diapositive 4">
            <a:extLst>
              <a:ext uri="{FF2B5EF4-FFF2-40B4-BE49-F238E27FC236}">
                <a16:creationId xmlns:a16="http://schemas.microsoft.com/office/drawing/2014/main" id="{094AABD6-71B4-D3B7-2236-3CF268C8D9C0}"/>
              </a:ext>
            </a:extLst>
          </p:cNvPr>
          <p:cNvSpPr>
            <a:spLocks noGrp="1"/>
          </p:cNvSpPr>
          <p:nvPr>
            <p:ph type="sldNum" sz="quarter" idx="12"/>
          </p:nvPr>
        </p:nvSpPr>
        <p:spPr/>
        <p:txBody>
          <a:bodyPr/>
          <a:lstStyle/>
          <a:p>
            <a:fld id="{4DB22914-5AD2-BC48-A9F1-32C5987AB619}" type="slidenum">
              <a:rPr lang="fr-FR" smtClean="0"/>
              <a:t>‹N°›</a:t>
            </a:fld>
            <a:endParaRPr lang="fr-FR" dirty="0"/>
          </a:p>
        </p:txBody>
      </p:sp>
    </p:spTree>
    <p:extLst>
      <p:ext uri="{BB962C8B-B14F-4D97-AF65-F5344CB8AC3E}">
        <p14:creationId xmlns:p14="http://schemas.microsoft.com/office/powerpoint/2010/main" val="1063264312"/>
      </p:ext>
    </p:extLst>
  </p:cSld>
  <p:clrMapOvr>
    <a:masterClrMapping/>
  </p:clrMapOvr>
  <mc:AlternateContent xmlns:mc="http://schemas.openxmlformats.org/markup-compatibility/2006">
    <mc:Choice xmlns:p14="http://schemas.microsoft.com/office/powerpoint/2010/main" Requires="p14">
      <p:transition spd="slow" p14:dur="2000" advClick="0" advTm="8000"/>
    </mc:Choice>
    <mc:Fallback>
      <p:transition spd="slow" advClick="0" advTm="8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7C9C4D60-F42A-2ED6-E40C-7E643A24E2BB}"/>
              </a:ext>
            </a:extLst>
          </p:cNvPr>
          <p:cNvSpPr>
            <a:spLocks noGrp="1"/>
          </p:cNvSpPr>
          <p:nvPr>
            <p:ph type="dt" sz="half" idx="10"/>
          </p:nvPr>
        </p:nvSpPr>
        <p:spPr/>
        <p:txBody>
          <a:bodyPr/>
          <a:lstStyle/>
          <a:p>
            <a:fld id="{7777F195-1EF0-2749-ADAD-8DD096CFD5FA}" type="datetimeFigureOut">
              <a:rPr lang="fr-FR" smtClean="0"/>
              <a:t>21/04/2026</a:t>
            </a:fld>
            <a:endParaRPr lang="fr-FR" dirty="0"/>
          </a:p>
        </p:txBody>
      </p:sp>
      <p:sp>
        <p:nvSpPr>
          <p:cNvPr id="3" name="Espace réservé du pied de page 2">
            <a:extLst>
              <a:ext uri="{FF2B5EF4-FFF2-40B4-BE49-F238E27FC236}">
                <a16:creationId xmlns:a16="http://schemas.microsoft.com/office/drawing/2014/main" id="{76569CB4-44F2-E51E-0518-23EB55CE68DE}"/>
              </a:ext>
            </a:extLst>
          </p:cNvPr>
          <p:cNvSpPr>
            <a:spLocks noGrp="1"/>
          </p:cNvSpPr>
          <p:nvPr>
            <p:ph type="ftr" sz="quarter" idx="1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DF886FD8-9C1E-347C-1CEE-300583F63388}"/>
              </a:ext>
            </a:extLst>
          </p:cNvPr>
          <p:cNvSpPr>
            <a:spLocks noGrp="1"/>
          </p:cNvSpPr>
          <p:nvPr>
            <p:ph type="sldNum" sz="quarter" idx="12"/>
          </p:nvPr>
        </p:nvSpPr>
        <p:spPr/>
        <p:txBody>
          <a:bodyPr/>
          <a:lstStyle/>
          <a:p>
            <a:fld id="{4DB22914-5AD2-BC48-A9F1-32C5987AB619}" type="slidenum">
              <a:rPr lang="fr-FR" smtClean="0"/>
              <a:t>‹N°›</a:t>
            </a:fld>
            <a:endParaRPr lang="fr-FR" dirty="0"/>
          </a:p>
        </p:txBody>
      </p:sp>
    </p:spTree>
    <p:extLst>
      <p:ext uri="{BB962C8B-B14F-4D97-AF65-F5344CB8AC3E}">
        <p14:creationId xmlns:p14="http://schemas.microsoft.com/office/powerpoint/2010/main" val="3063798384"/>
      </p:ext>
    </p:extLst>
  </p:cSld>
  <p:clrMapOvr>
    <a:masterClrMapping/>
  </p:clrMapOvr>
  <mc:AlternateContent xmlns:mc="http://schemas.openxmlformats.org/markup-compatibility/2006">
    <mc:Choice xmlns:p14="http://schemas.microsoft.com/office/powerpoint/2010/main" Requires="p14">
      <p:transition spd="slow" p14:dur="2000" advClick="0" advTm="8000"/>
    </mc:Choice>
    <mc:Fallback>
      <p:transition spd="slow" advClick="0" advTm="8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45C5D3C-6205-E947-A3B1-A3C6ABB64A32}"/>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FD307367-6B12-AFBD-F010-AA564CDE32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BF7A29BF-B05A-74F9-4285-7EFB3FD257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BBE963E6-F4DC-9DBC-09FD-BED9B25A8A14}"/>
              </a:ext>
            </a:extLst>
          </p:cNvPr>
          <p:cNvSpPr>
            <a:spLocks noGrp="1"/>
          </p:cNvSpPr>
          <p:nvPr>
            <p:ph type="dt" sz="half" idx="10"/>
          </p:nvPr>
        </p:nvSpPr>
        <p:spPr/>
        <p:txBody>
          <a:bodyPr/>
          <a:lstStyle/>
          <a:p>
            <a:fld id="{7777F195-1EF0-2749-ADAD-8DD096CFD5FA}" type="datetimeFigureOut">
              <a:rPr lang="fr-FR" smtClean="0"/>
              <a:t>21/04/2026</a:t>
            </a:fld>
            <a:endParaRPr lang="fr-FR" dirty="0"/>
          </a:p>
        </p:txBody>
      </p:sp>
      <p:sp>
        <p:nvSpPr>
          <p:cNvPr id="6" name="Espace réservé du pied de page 5">
            <a:extLst>
              <a:ext uri="{FF2B5EF4-FFF2-40B4-BE49-F238E27FC236}">
                <a16:creationId xmlns:a16="http://schemas.microsoft.com/office/drawing/2014/main" id="{ACE0DA3C-D48F-B1BD-9B0B-271F59C00427}"/>
              </a:ext>
            </a:extLst>
          </p:cNvPr>
          <p:cNvSpPr>
            <a:spLocks noGrp="1"/>
          </p:cNvSpPr>
          <p:nvPr>
            <p:ph type="ftr" sz="quarter" idx="11"/>
          </p:nvPr>
        </p:nvSpPr>
        <p:spPr/>
        <p:txBody>
          <a:bodyPr/>
          <a:lstStyle/>
          <a:p>
            <a:endParaRPr lang="fr-FR" dirty="0"/>
          </a:p>
        </p:txBody>
      </p:sp>
      <p:sp>
        <p:nvSpPr>
          <p:cNvPr id="7" name="Espace réservé du numéro de diapositive 6">
            <a:extLst>
              <a:ext uri="{FF2B5EF4-FFF2-40B4-BE49-F238E27FC236}">
                <a16:creationId xmlns:a16="http://schemas.microsoft.com/office/drawing/2014/main" id="{6F4F5F55-D9EE-342D-A247-B7C7B2B3FEA4}"/>
              </a:ext>
            </a:extLst>
          </p:cNvPr>
          <p:cNvSpPr>
            <a:spLocks noGrp="1"/>
          </p:cNvSpPr>
          <p:nvPr>
            <p:ph type="sldNum" sz="quarter" idx="12"/>
          </p:nvPr>
        </p:nvSpPr>
        <p:spPr/>
        <p:txBody>
          <a:bodyPr/>
          <a:lstStyle/>
          <a:p>
            <a:fld id="{4DB22914-5AD2-BC48-A9F1-32C5987AB619}" type="slidenum">
              <a:rPr lang="fr-FR" smtClean="0"/>
              <a:t>‹N°›</a:t>
            </a:fld>
            <a:endParaRPr lang="fr-FR" dirty="0"/>
          </a:p>
        </p:txBody>
      </p:sp>
    </p:spTree>
    <p:extLst>
      <p:ext uri="{BB962C8B-B14F-4D97-AF65-F5344CB8AC3E}">
        <p14:creationId xmlns:p14="http://schemas.microsoft.com/office/powerpoint/2010/main" val="3291130872"/>
      </p:ext>
    </p:extLst>
  </p:cSld>
  <p:clrMapOvr>
    <a:masterClrMapping/>
  </p:clrMapOvr>
  <mc:AlternateContent xmlns:mc="http://schemas.openxmlformats.org/markup-compatibility/2006">
    <mc:Choice xmlns:p14="http://schemas.microsoft.com/office/powerpoint/2010/main" Requires="p14">
      <p:transition spd="slow" p14:dur="2000" advClick="0" advTm="8000"/>
    </mc:Choice>
    <mc:Fallback>
      <p:transition spd="slow" advClick="0" advTm="8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19C79EE-C6E0-F3FA-7349-D4210313A6F1}"/>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23FB567C-3EAA-242D-CDA3-DD03F835C5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dirty="0"/>
          </a:p>
        </p:txBody>
      </p:sp>
      <p:sp>
        <p:nvSpPr>
          <p:cNvPr id="4" name="Espace réservé du texte 3">
            <a:extLst>
              <a:ext uri="{FF2B5EF4-FFF2-40B4-BE49-F238E27FC236}">
                <a16:creationId xmlns:a16="http://schemas.microsoft.com/office/drawing/2014/main" id="{BDB3D201-665B-6126-9BC7-0F5C28CF0F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9F1D36A8-B83C-D98C-342B-14EB82B75534}"/>
              </a:ext>
            </a:extLst>
          </p:cNvPr>
          <p:cNvSpPr>
            <a:spLocks noGrp="1"/>
          </p:cNvSpPr>
          <p:nvPr>
            <p:ph type="dt" sz="half" idx="10"/>
          </p:nvPr>
        </p:nvSpPr>
        <p:spPr/>
        <p:txBody>
          <a:bodyPr/>
          <a:lstStyle/>
          <a:p>
            <a:fld id="{7777F195-1EF0-2749-ADAD-8DD096CFD5FA}" type="datetimeFigureOut">
              <a:rPr lang="fr-FR" smtClean="0"/>
              <a:t>21/04/2026</a:t>
            </a:fld>
            <a:endParaRPr lang="fr-FR" dirty="0"/>
          </a:p>
        </p:txBody>
      </p:sp>
      <p:sp>
        <p:nvSpPr>
          <p:cNvPr id="6" name="Espace réservé du pied de page 5">
            <a:extLst>
              <a:ext uri="{FF2B5EF4-FFF2-40B4-BE49-F238E27FC236}">
                <a16:creationId xmlns:a16="http://schemas.microsoft.com/office/drawing/2014/main" id="{4E99E10A-3048-B4A6-42DE-A3DEEF970901}"/>
              </a:ext>
            </a:extLst>
          </p:cNvPr>
          <p:cNvSpPr>
            <a:spLocks noGrp="1"/>
          </p:cNvSpPr>
          <p:nvPr>
            <p:ph type="ftr" sz="quarter" idx="11"/>
          </p:nvPr>
        </p:nvSpPr>
        <p:spPr/>
        <p:txBody>
          <a:bodyPr/>
          <a:lstStyle/>
          <a:p>
            <a:endParaRPr lang="fr-FR" dirty="0"/>
          </a:p>
        </p:txBody>
      </p:sp>
      <p:sp>
        <p:nvSpPr>
          <p:cNvPr id="7" name="Espace réservé du numéro de diapositive 6">
            <a:extLst>
              <a:ext uri="{FF2B5EF4-FFF2-40B4-BE49-F238E27FC236}">
                <a16:creationId xmlns:a16="http://schemas.microsoft.com/office/drawing/2014/main" id="{97D4068D-CFCC-1CFD-C2CA-86D546338E3C}"/>
              </a:ext>
            </a:extLst>
          </p:cNvPr>
          <p:cNvSpPr>
            <a:spLocks noGrp="1"/>
          </p:cNvSpPr>
          <p:nvPr>
            <p:ph type="sldNum" sz="quarter" idx="12"/>
          </p:nvPr>
        </p:nvSpPr>
        <p:spPr/>
        <p:txBody>
          <a:bodyPr/>
          <a:lstStyle/>
          <a:p>
            <a:fld id="{4DB22914-5AD2-BC48-A9F1-32C5987AB619}" type="slidenum">
              <a:rPr lang="fr-FR" smtClean="0"/>
              <a:t>‹N°›</a:t>
            </a:fld>
            <a:endParaRPr lang="fr-FR" dirty="0"/>
          </a:p>
        </p:txBody>
      </p:sp>
    </p:spTree>
    <p:extLst>
      <p:ext uri="{BB962C8B-B14F-4D97-AF65-F5344CB8AC3E}">
        <p14:creationId xmlns:p14="http://schemas.microsoft.com/office/powerpoint/2010/main" val="2467672193"/>
      </p:ext>
    </p:extLst>
  </p:cSld>
  <p:clrMapOvr>
    <a:masterClrMapping/>
  </p:clrMapOvr>
  <mc:AlternateContent xmlns:mc="http://schemas.openxmlformats.org/markup-compatibility/2006">
    <mc:Choice xmlns:p14="http://schemas.microsoft.com/office/powerpoint/2010/main" Requires="p14">
      <p:transition spd="slow" p14:dur="2000" advClick="0" advTm="8000"/>
    </mc:Choice>
    <mc:Fallback>
      <p:transition spd="slow" advClick="0" advTm="8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5AB66F04-69AF-D0A5-1A90-F3D6E3EFDD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CDA50300-1795-45B8-DB0E-2B548D72AB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A2059CC-47EE-073E-12CF-2C0B350B6D3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777F195-1EF0-2749-ADAD-8DD096CFD5FA}" type="datetimeFigureOut">
              <a:rPr lang="fr-FR" smtClean="0"/>
              <a:t>21/04/2026</a:t>
            </a:fld>
            <a:endParaRPr lang="fr-FR" dirty="0"/>
          </a:p>
        </p:txBody>
      </p:sp>
      <p:sp>
        <p:nvSpPr>
          <p:cNvPr id="5" name="Espace réservé du pied de page 4">
            <a:extLst>
              <a:ext uri="{FF2B5EF4-FFF2-40B4-BE49-F238E27FC236}">
                <a16:creationId xmlns:a16="http://schemas.microsoft.com/office/drawing/2014/main" id="{F00B36CC-B405-11D9-9976-81A22CF3B6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FR" dirty="0"/>
          </a:p>
        </p:txBody>
      </p:sp>
      <p:sp>
        <p:nvSpPr>
          <p:cNvPr id="6" name="Espace réservé du numéro de diapositive 5">
            <a:extLst>
              <a:ext uri="{FF2B5EF4-FFF2-40B4-BE49-F238E27FC236}">
                <a16:creationId xmlns:a16="http://schemas.microsoft.com/office/drawing/2014/main" id="{FAA1B90B-CF3B-52E0-DA67-ED16F6652A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DB22914-5AD2-BC48-A9F1-32C5987AB619}" type="slidenum">
              <a:rPr lang="fr-FR" smtClean="0"/>
              <a:t>‹N°›</a:t>
            </a:fld>
            <a:endParaRPr lang="fr-FR" dirty="0"/>
          </a:p>
        </p:txBody>
      </p:sp>
    </p:spTree>
    <p:extLst>
      <p:ext uri="{BB962C8B-B14F-4D97-AF65-F5344CB8AC3E}">
        <p14:creationId xmlns:p14="http://schemas.microsoft.com/office/powerpoint/2010/main" val="1846528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2000" advClick="0" advTm="8000"/>
    </mc:Choice>
    <mc:Fallback>
      <p:transition spd="slow" advClick="0" advTm="8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2" name="Titre 1">
            <a:extLst>
              <a:ext uri="{FF2B5EF4-FFF2-40B4-BE49-F238E27FC236}">
                <a16:creationId xmlns:a16="http://schemas.microsoft.com/office/drawing/2014/main" id="{1B8D7055-43B0-46C9-AA7D-AEF28BC0D20A}"/>
              </a:ext>
            </a:extLst>
          </p:cNvPr>
          <p:cNvSpPr>
            <a:spLocks noGrp="1"/>
          </p:cNvSpPr>
          <p:nvPr>
            <p:ph type="ctrTitle"/>
          </p:nvPr>
        </p:nvSpPr>
        <p:spPr>
          <a:xfrm>
            <a:off x="890337" y="640080"/>
            <a:ext cx="4030797" cy="3566160"/>
          </a:xfrm>
        </p:spPr>
        <p:txBody>
          <a:bodyPr anchor="b">
            <a:noAutofit/>
          </a:bodyPr>
          <a:lstStyle/>
          <a:p>
            <a:pPr algn="l"/>
            <a:r>
              <a:rPr lang="fr-FR" sz="4400" noProof="0" dirty="0"/>
              <a:t>Camp </a:t>
            </a:r>
            <a:br>
              <a:rPr lang="fr-FR" sz="4400" noProof="0" dirty="0"/>
            </a:br>
            <a:r>
              <a:rPr lang="fr-FR" sz="4400" dirty="0"/>
              <a:t>Aventure nature : </a:t>
            </a:r>
            <a:r>
              <a:rPr lang="fr-FR" sz="4400" i="1" dirty="0"/>
              <a:t>au rythme des animaux </a:t>
            </a:r>
            <a:br>
              <a:rPr lang="fr-FR" sz="4400" noProof="0" dirty="0"/>
            </a:br>
            <a:r>
              <a:rPr lang="fr-FR" sz="4400" noProof="0" dirty="0"/>
              <a:t>16-17-18 septembre 2026 </a:t>
            </a:r>
          </a:p>
        </p:txBody>
      </p:sp>
      <p:sp>
        <p:nvSpPr>
          <p:cNvPr id="3" name="Sous-titre 2">
            <a:extLst>
              <a:ext uri="{FF2B5EF4-FFF2-40B4-BE49-F238E27FC236}">
                <a16:creationId xmlns:a16="http://schemas.microsoft.com/office/drawing/2014/main" id="{9EFE7E1B-3F71-543A-4C2C-A5F77E3315BA}"/>
              </a:ext>
            </a:extLst>
          </p:cNvPr>
          <p:cNvSpPr>
            <a:spLocks noGrp="1"/>
          </p:cNvSpPr>
          <p:nvPr>
            <p:ph type="subTitle" idx="1"/>
          </p:nvPr>
        </p:nvSpPr>
        <p:spPr>
          <a:xfrm>
            <a:off x="890339" y="4636008"/>
            <a:ext cx="3734014" cy="1572768"/>
          </a:xfrm>
        </p:spPr>
        <p:txBody>
          <a:bodyPr>
            <a:normAutofit/>
          </a:bodyPr>
          <a:lstStyle/>
          <a:p>
            <a:pPr algn="l"/>
            <a:r>
              <a:rPr lang="fr-FR" noProof="0" dirty="0"/>
              <a:t>10CO </a:t>
            </a:r>
          </a:p>
          <a:p>
            <a:pPr algn="l"/>
            <a:r>
              <a:rPr lang="fr-FR" noProof="0" dirty="0"/>
              <a:t>2026-2027</a:t>
            </a:r>
          </a:p>
        </p:txBody>
      </p:sp>
      <p:sp>
        <p:nvSpPr>
          <p:cNvPr id="44"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pic>
        <p:nvPicPr>
          <p:cNvPr id="4" name="Image 3">
            <a:extLst>
              <a:ext uri="{FF2B5EF4-FFF2-40B4-BE49-F238E27FC236}">
                <a16:creationId xmlns:a16="http://schemas.microsoft.com/office/drawing/2014/main" id="{D16AE403-4603-A49A-989F-40A5890343FE}"/>
              </a:ext>
            </a:extLst>
          </p:cNvPr>
          <p:cNvPicPr>
            <a:picLocks noChangeAspect="1"/>
          </p:cNvPicPr>
          <p:nvPr/>
        </p:nvPicPr>
        <p:blipFill>
          <a:blip r:embed="rId4"/>
          <a:srcRect b="303"/>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5" name="La comté.m4a">
            <a:hlinkClick r:id="" action="ppaction://media"/>
            <a:extLst>
              <a:ext uri="{FF2B5EF4-FFF2-40B4-BE49-F238E27FC236}">
                <a16:creationId xmlns:a16="http://schemas.microsoft.com/office/drawing/2014/main" id="{9BDD7825-44A6-4625-0E82-45B0A5BC7B7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2159042725"/>
      </p:ext>
    </p:extLst>
  </p:cSld>
  <p:clrMapOvr>
    <a:masterClrMapping/>
  </p:clrMapOvr>
  <mc:AlternateContent xmlns:mc="http://schemas.openxmlformats.org/markup-compatibility/2006">
    <mc:Choice xmlns:p14="http://schemas.microsoft.com/office/powerpoint/2010/main" Requires="p14">
      <p:transition spd="slow" p14:dur="2000" advClick="0" advTm="8000"/>
    </mc:Choice>
    <mc:Fallback>
      <p:transition spd="slow" advClick="0" advTm="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par>
                                <p:cTn id="11" presetID="10" presetClass="entr" presetSubtype="0" fill="hold" grpId="0" nodeType="withEffect">
                                  <p:stCondLst>
                                    <p:cond delay="2000"/>
                                  </p:stCondLst>
                                  <p:iterate type="lt">
                                    <p:tmPct val="10000"/>
                                  </p:iterate>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400"/>
                                        <p:tgtEl>
                                          <p:spTgt spid="3">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8" repeatCount="indefinite" fill="hold" display="0">
                  <p:stCondLst>
                    <p:cond delay="indefinite"/>
                  </p:stCondLst>
                  <p:endCondLst>
                    <p:cond evt="onStopAudio" delay="0">
                      <p:tgtEl>
                        <p:sldTgt/>
                      </p:tgtEl>
                    </p:cond>
                  </p:endCondLst>
                </p:cTn>
                <p:tgtEl>
                  <p:spTgt spid="5"/>
                </p:tgtEl>
              </p:cMediaNode>
            </p:audio>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9878557-D5D9-F3B7-94AB-32EBBE33B5C8}"/>
              </a:ext>
            </a:extLst>
          </p:cNvPr>
          <p:cNvSpPr>
            <a:spLocks noGrp="1"/>
          </p:cNvSpPr>
          <p:nvPr>
            <p:ph type="title"/>
          </p:nvPr>
        </p:nvSpPr>
        <p:spPr/>
        <p:txBody>
          <a:bodyPr/>
          <a:lstStyle/>
          <a:p>
            <a:endParaRPr lang="fr-CH"/>
          </a:p>
        </p:txBody>
      </p:sp>
      <p:pic>
        <p:nvPicPr>
          <p:cNvPr id="5" name="Espace réservé du contenu 4" descr="Une image contenant texte, capture d’écran, mammifère&#10;&#10;Le contenu généré par l’IA peut être incorrect.">
            <a:extLst>
              <a:ext uri="{FF2B5EF4-FFF2-40B4-BE49-F238E27FC236}">
                <a16:creationId xmlns:a16="http://schemas.microsoft.com/office/drawing/2014/main" id="{98A18916-7000-4661-6EA6-62439401F1C0}"/>
              </a:ext>
            </a:extLst>
          </p:cNvPr>
          <p:cNvPicPr>
            <a:picLocks noGrp="1" noChangeAspect="1"/>
          </p:cNvPicPr>
          <p:nvPr>
            <p:ph idx="1"/>
          </p:nvPr>
        </p:nvPicPr>
        <p:blipFill>
          <a:blip r:embed="rId2"/>
          <a:stretch>
            <a:fillRect/>
          </a:stretch>
        </p:blipFill>
        <p:spPr>
          <a:xfrm>
            <a:off x="838200" y="2918957"/>
            <a:ext cx="10515600" cy="2164674"/>
          </a:xfrm>
        </p:spPr>
      </p:pic>
    </p:spTree>
    <p:extLst>
      <p:ext uri="{BB962C8B-B14F-4D97-AF65-F5344CB8AC3E}">
        <p14:creationId xmlns:p14="http://schemas.microsoft.com/office/powerpoint/2010/main" val="444360832"/>
      </p:ext>
    </p:extLst>
  </p:cSld>
  <p:clrMapOvr>
    <a:masterClrMapping/>
  </p:clrMapOvr>
  <mc:AlternateContent xmlns:mc="http://schemas.openxmlformats.org/markup-compatibility/2006">
    <mc:Choice xmlns:p14="http://schemas.microsoft.com/office/powerpoint/2010/main" Requires="p14">
      <p:transition spd="slow" p14:dur="2000" advClick="0" advTm="8000"/>
    </mc:Choice>
    <mc:Fallback>
      <p:transition spd="slow" advClick="0" advTm="8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B3684CCF-CEBB-4D8E-A366-95E43D4C7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D9CEE5B8-320F-A899-B178-3AAFB3B7D38A}"/>
              </a:ext>
            </a:extLst>
          </p:cNvPr>
          <p:cNvSpPr>
            <a:spLocks noGrp="1"/>
          </p:cNvSpPr>
          <p:nvPr>
            <p:ph type="title"/>
          </p:nvPr>
        </p:nvSpPr>
        <p:spPr>
          <a:xfrm>
            <a:off x="838201" y="345810"/>
            <a:ext cx="4960945" cy="1325563"/>
          </a:xfrm>
        </p:spPr>
        <p:txBody>
          <a:bodyPr>
            <a:normAutofit fontScale="90000"/>
          </a:bodyPr>
          <a:lstStyle/>
          <a:p>
            <a:r>
              <a:rPr lang="fr-FR" dirty="0"/>
              <a:t>Aventure nature : </a:t>
            </a:r>
            <a:br>
              <a:rPr lang="fr-FR" dirty="0"/>
            </a:br>
            <a:r>
              <a:rPr lang="fr-FR" i="1" dirty="0"/>
              <a:t>au rythme des animaux </a:t>
            </a:r>
            <a:endParaRPr lang="fr-FR" noProof="0" dirty="0"/>
          </a:p>
        </p:txBody>
      </p:sp>
      <p:sp>
        <p:nvSpPr>
          <p:cNvPr id="3" name="Espace réservé du contenu 2">
            <a:extLst>
              <a:ext uri="{FF2B5EF4-FFF2-40B4-BE49-F238E27FC236}">
                <a16:creationId xmlns:a16="http://schemas.microsoft.com/office/drawing/2014/main" id="{B59B37BA-1778-14B2-4A19-3EB2717A898D}"/>
              </a:ext>
            </a:extLst>
          </p:cNvPr>
          <p:cNvSpPr>
            <a:spLocks noGrp="1"/>
          </p:cNvSpPr>
          <p:nvPr>
            <p:ph idx="1"/>
          </p:nvPr>
        </p:nvSpPr>
        <p:spPr>
          <a:xfrm>
            <a:off x="838200" y="1825624"/>
            <a:ext cx="5568595" cy="4686565"/>
          </a:xfrm>
        </p:spPr>
        <p:txBody>
          <a:bodyPr>
            <a:normAutofit/>
          </a:bodyPr>
          <a:lstStyle/>
          <a:p>
            <a:pPr marL="0" indent="0" eaLnBrk="0" fontAlgn="base" hangingPunct="0">
              <a:spcBef>
                <a:spcPct val="0"/>
              </a:spcBef>
              <a:spcAft>
                <a:spcPts val="600"/>
              </a:spcAft>
              <a:buNone/>
            </a:pPr>
            <a:r>
              <a:rPr lang="fr-FR" sz="1800" noProof="0" dirty="0">
                <a:latin typeface="Arial" panose="020B0604020202020204" pitchFamily="34" charset="0"/>
              </a:rPr>
              <a:t>Envie de bouger, de découvrir et de vivre une aventure au grand air ?</a:t>
            </a:r>
          </a:p>
          <a:p>
            <a:pPr marL="0" indent="0" eaLnBrk="0" fontAlgn="base" hangingPunct="0">
              <a:spcBef>
                <a:spcPct val="0"/>
              </a:spcBef>
              <a:spcAft>
                <a:spcPts val="600"/>
              </a:spcAft>
              <a:buNone/>
            </a:pPr>
            <a:endParaRPr lang="fr-FR" sz="1800" noProof="0" dirty="0">
              <a:latin typeface="Arial" panose="020B0604020202020204" pitchFamily="34" charset="0"/>
            </a:endParaRPr>
          </a:p>
          <a:p>
            <a:pPr marL="0" indent="0" eaLnBrk="0" fontAlgn="base" hangingPunct="0">
              <a:spcBef>
                <a:spcPct val="0"/>
              </a:spcBef>
              <a:spcAft>
                <a:spcPts val="600"/>
              </a:spcAft>
              <a:buNone/>
            </a:pPr>
            <a:r>
              <a:rPr lang="fr-FR" sz="1800" noProof="0" dirty="0">
                <a:latin typeface="Arial" panose="020B0604020202020204" pitchFamily="34" charset="0"/>
              </a:rPr>
              <a:t>Le camp </a:t>
            </a:r>
            <a:r>
              <a:rPr lang="fr-FR" sz="1800" i="1" noProof="0" dirty="0">
                <a:latin typeface="Arial" panose="020B0604020202020204" pitchFamily="34" charset="0"/>
              </a:rPr>
              <a:t>Nature &amp; Animaux</a:t>
            </a:r>
            <a:r>
              <a:rPr lang="fr-FR" sz="1800" noProof="0" dirty="0">
                <a:latin typeface="Arial" panose="020B0604020202020204" pitchFamily="34" charset="0"/>
              </a:rPr>
              <a:t> est fait pour toi ! </a:t>
            </a:r>
          </a:p>
          <a:p>
            <a:pPr marL="0" indent="0" eaLnBrk="0" fontAlgn="base" hangingPunct="0">
              <a:spcBef>
                <a:spcPct val="0"/>
              </a:spcBef>
              <a:spcAft>
                <a:spcPts val="600"/>
              </a:spcAft>
              <a:buNone/>
            </a:pPr>
            <a:r>
              <a:rPr lang="fr-FR" sz="1800" noProof="0" dirty="0">
                <a:latin typeface="Arial" panose="020B0604020202020204" pitchFamily="34" charset="0"/>
              </a:rPr>
              <a:t>Nous proposons une immersion au cœur de la nature, dédiée à la découverte du monde animal et au respect de l’environnement.</a:t>
            </a:r>
          </a:p>
          <a:p>
            <a:pPr marL="0" indent="0" eaLnBrk="0" fontAlgn="base" hangingPunct="0">
              <a:spcBef>
                <a:spcPct val="0"/>
              </a:spcBef>
              <a:spcAft>
                <a:spcPts val="600"/>
              </a:spcAft>
              <a:buNone/>
            </a:pPr>
            <a:endParaRPr lang="fr-FR" sz="1800" noProof="0" dirty="0">
              <a:latin typeface="Arial" panose="020B0604020202020204" pitchFamily="34" charset="0"/>
            </a:endParaRPr>
          </a:p>
          <a:p>
            <a:pPr marL="0" indent="0" eaLnBrk="0" fontAlgn="base" hangingPunct="0">
              <a:spcBef>
                <a:spcPct val="0"/>
              </a:spcBef>
              <a:spcAft>
                <a:spcPts val="600"/>
              </a:spcAft>
              <a:buNone/>
            </a:pPr>
            <a:r>
              <a:rPr lang="fr-FR" sz="1800" noProof="0" dirty="0">
                <a:latin typeface="Arial" panose="020B0604020202020204" pitchFamily="34" charset="0"/>
              </a:rPr>
              <a:t>Au programme : soins aux animaux, balades, explorations en pleine nature et activités de détente. </a:t>
            </a:r>
          </a:p>
          <a:p>
            <a:pPr marL="0" indent="0" eaLnBrk="0" fontAlgn="base" hangingPunct="0">
              <a:spcBef>
                <a:spcPct val="0"/>
              </a:spcBef>
              <a:spcAft>
                <a:spcPts val="600"/>
              </a:spcAft>
              <a:buNone/>
            </a:pPr>
            <a:endParaRPr lang="fr-FR" sz="1800" noProof="0" dirty="0">
              <a:latin typeface="Arial" panose="020B0604020202020204" pitchFamily="34" charset="0"/>
            </a:endParaRPr>
          </a:p>
          <a:p>
            <a:pPr marL="0" indent="0" eaLnBrk="0" fontAlgn="base" hangingPunct="0">
              <a:spcBef>
                <a:spcPct val="0"/>
              </a:spcBef>
              <a:spcAft>
                <a:spcPts val="600"/>
              </a:spcAft>
              <a:buNone/>
            </a:pPr>
            <a:r>
              <a:rPr lang="fr-FR" sz="1800" noProof="0" dirty="0">
                <a:latin typeface="Arial" panose="020B0604020202020204" pitchFamily="34" charset="0"/>
              </a:rPr>
              <a:t>Une aventure idéale pour se reconnecter à la nature, et vivre des moments de partage au grand air.</a:t>
            </a:r>
          </a:p>
        </p:txBody>
      </p:sp>
      <p:pic>
        <p:nvPicPr>
          <p:cNvPr id="9" name="Image 8">
            <a:extLst>
              <a:ext uri="{FF2B5EF4-FFF2-40B4-BE49-F238E27FC236}">
                <a16:creationId xmlns:a16="http://schemas.microsoft.com/office/drawing/2014/main" id="{F48823DE-BB4A-5736-2DD3-AEE5BE3C94EA}"/>
              </a:ext>
            </a:extLst>
          </p:cNvPr>
          <p:cNvPicPr>
            <a:picLocks noChangeAspect="1"/>
          </p:cNvPicPr>
          <p:nvPr/>
        </p:nvPicPr>
        <p:blipFill>
          <a:blip r:embed="rId2"/>
          <a:srcRect t="16483" r="-2" b="14608"/>
          <a:stretch>
            <a:fillRect/>
          </a:stretch>
        </p:blipFill>
        <p:spPr>
          <a:xfrm>
            <a:off x="6863996" y="3154859"/>
            <a:ext cx="4030579" cy="3703141"/>
          </a:xfrm>
          <a:custGeom>
            <a:avLst/>
            <a:gdLst/>
            <a:ahLst/>
            <a:cxnLst/>
            <a:rect l="l" t="t" r="r" b="b"/>
            <a:pathLst>
              <a:path w="4030579" h="3703141">
                <a:moveTo>
                  <a:pt x="2015289" y="0"/>
                </a:moveTo>
                <a:cubicBezTo>
                  <a:pt x="3128303" y="0"/>
                  <a:pt x="4030579" y="902277"/>
                  <a:pt x="4030579" y="2015290"/>
                </a:cubicBezTo>
                <a:cubicBezTo>
                  <a:pt x="4030579" y="2710923"/>
                  <a:pt x="3678127" y="3324237"/>
                  <a:pt x="3142057" y="3686399"/>
                </a:cubicBezTo>
                <a:lnTo>
                  <a:pt x="3114499" y="3703141"/>
                </a:lnTo>
                <a:lnTo>
                  <a:pt x="916080" y="3703141"/>
                </a:lnTo>
                <a:lnTo>
                  <a:pt x="888522" y="3686399"/>
                </a:lnTo>
                <a:cubicBezTo>
                  <a:pt x="352452" y="3324237"/>
                  <a:pt x="0" y="2710923"/>
                  <a:pt x="0" y="2015290"/>
                </a:cubicBezTo>
                <a:cubicBezTo>
                  <a:pt x="0" y="902277"/>
                  <a:pt x="902277" y="0"/>
                  <a:pt x="2015289" y="0"/>
                </a:cubicBezTo>
                <a:close/>
              </a:path>
            </a:pathLst>
          </a:custGeom>
        </p:spPr>
      </p:pic>
      <p:sp>
        <p:nvSpPr>
          <p:cNvPr id="36" name="Arc 35">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10869" y="-729072"/>
            <a:ext cx="4083433" cy="408343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7" name="Image 6">
            <a:extLst>
              <a:ext uri="{FF2B5EF4-FFF2-40B4-BE49-F238E27FC236}">
                <a16:creationId xmlns:a16="http://schemas.microsoft.com/office/drawing/2014/main" id="{3ECC5344-CF97-B3E0-5C26-3B8E5AEA8E8D}"/>
              </a:ext>
            </a:extLst>
          </p:cNvPr>
          <p:cNvPicPr>
            <a:picLocks noChangeAspect="1"/>
          </p:cNvPicPr>
          <p:nvPr/>
        </p:nvPicPr>
        <p:blipFill>
          <a:blip r:embed="rId3"/>
          <a:srcRect l="11159" r="10745" b="4"/>
          <a:stretch>
            <a:fillRect/>
          </a:stretch>
        </p:blipFill>
        <p:spPr>
          <a:xfrm>
            <a:off x="63058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pic>
        <p:nvPicPr>
          <p:cNvPr id="8" name="Image 7">
            <a:extLst>
              <a:ext uri="{FF2B5EF4-FFF2-40B4-BE49-F238E27FC236}">
                <a16:creationId xmlns:a16="http://schemas.microsoft.com/office/drawing/2014/main" id="{FE71F53A-135E-D308-E073-C60D86EB37D0}"/>
              </a:ext>
            </a:extLst>
          </p:cNvPr>
          <p:cNvPicPr>
            <a:picLocks noChangeAspect="1"/>
          </p:cNvPicPr>
          <p:nvPr/>
        </p:nvPicPr>
        <p:blipFill>
          <a:blip r:embed="rId4"/>
          <a:srcRect l="21115" r="25197" b="2"/>
          <a:stretch>
            <a:fillRect/>
          </a:stretch>
        </p:blipFill>
        <p:spPr>
          <a:xfrm>
            <a:off x="9933462" y="372217"/>
            <a:ext cx="2258539" cy="3554668"/>
          </a:xfrm>
          <a:custGeom>
            <a:avLst/>
            <a:gdLst/>
            <a:ahLst/>
            <a:cxnLst/>
            <a:rect l="l" t="t" r="r" b="b"/>
            <a:pathLst>
              <a:path w="2258539" h="3554668">
                <a:moveTo>
                  <a:pt x="1777334" y="0"/>
                </a:moveTo>
                <a:cubicBezTo>
                  <a:pt x="1900033" y="0"/>
                  <a:pt x="2019829" y="12434"/>
                  <a:pt x="2135529" y="36109"/>
                </a:cubicBezTo>
                <a:lnTo>
                  <a:pt x="2258539" y="67738"/>
                </a:lnTo>
                <a:lnTo>
                  <a:pt x="2258539" y="3486930"/>
                </a:lnTo>
                <a:lnTo>
                  <a:pt x="2135529" y="3518559"/>
                </a:lnTo>
                <a:cubicBezTo>
                  <a:pt x="2019829" y="3542235"/>
                  <a:pt x="1900033" y="3554668"/>
                  <a:pt x="1777334" y="3554668"/>
                </a:cubicBezTo>
                <a:cubicBezTo>
                  <a:pt x="795739" y="3554668"/>
                  <a:pt x="0" y="2758929"/>
                  <a:pt x="0" y="1777334"/>
                </a:cubicBezTo>
                <a:cubicBezTo>
                  <a:pt x="0" y="795740"/>
                  <a:pt x="795739" y="0"/>
                  <a:pt x="1777334" y="0"/>
                </a:cubicBezTo>
                <a:close/>
              </a:path>
            </a:pathLst>
          </a:custGeom>
        </p:spPr>
      </p:pic>
    </p:spTree>
    <p:extLst>
      <p:ext uri="{BB962C8B-B14F-4D97-AF65-F5344CB8AC3E}">
        <p14:creationId xmlns:p14="http://schemas.microsoft.com/office/powerpoint/2010/main" val="432616911"/>
      </p:ext>
    </p:extLst>
  </p:cSld>
  <p:clrMapOvr>
    <a:masterClrMapping/>
  </p:clrMapOvr>
  <mc:AlternateContent xmlns:mc="http://schemas.openxmlformats.org/markup-compatibility/2006">
    <mc:Choice xmlns:p14="http://schemas.microsoft.com/office/powerpoint/2010/main" Requires="p14">
      <p:transition spd="slow" p14:dur="2000" advClick="0" advTm="8000"/>
    </mc:Choice>
    <mc:Fallback>
      <p:transition spd="slow" advClick="0" advTm="8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pic>
        <p:nvPicPr>
          <p:cNvPr id="5" name="Image 4" descr="Une image contenant plein air, arbre, faire de la randonnée, habits&#10;&#10;Le contenu généré par l’IA peut être incorrect.">
            <a:extLst>
              <a:ext uri="{FF2B5EF4-FFF2-40B4-BE49-F238E27FC236}">
                <a16:creationId xmlns:a16="http://schemas.microsoft.com/office/drawing/2014/main" id="{782005B8-5274-306C-0B87-679F30A1BFD7}"/>
              </a:ext>
            </a:extLst>
          </p:cNvPr>
          <p:cNvPicPr>
            <a:picLocks noChangeAspect="1"/>
          </p:cNvPicPr>
          <p:nvPr/>
        </p:nvPicPr>
        <p:blipFill>
          <a:blip r:embed="rId2"/>
          <a:srcRect r="5882" b="-1"/>
          <a:stretch>
            <a:fillRect/>
          </a:stretch>
        </p:blipFill>
        <p:spPr>
          <a:xfrm>
            <a:off x="2522356"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2" name="Titre 1">
            <a:extLst>
              <a:ext uri="{FF2B5EF4-FFF2-40B4-BE49-F238E27FC236}">
                <a16:creationId xmlns:a16="http://schemas.microsoft.com/office/drawing/2014/main" id="{783C3D42-171D-AF84-F3F9-59433F7FBFC2}"/>
              </a:ext>
            </a:extLst>
          </p:cNvPr>
          <p:cNvSpPr>
            <a:spLocks noGrp="1"/>
          </p:cNvSpPr>
          <p:nvPr>
            <p:ph type="title"/>
          </p:nvPr>
        </p:nvSpPr>
        <p:spPr>
          <a:xfrm>
            <a:off x="838200" y="365125"/>
            <a:ext cx="3822189" cy="1899912"/>
          </a:xfrm>
        </p:spPr>
        <p:txBody>
          <a:bodyPr>
            <a:normAutofit/>
          </a:bodyPr>
          <a:lstStyle/>
          <a:p>
            <a:r>
              <a:rPr lang="fr-FR" sz="4000" noProof="0" dirty="0"/>
              <a:t>Programme du mercredi </a:t>
            </a:r>
          </a:p>
        </p:txBody>
      </p:sp>
      <p:sp>
        <p:nvSpPr>
          <p:cNvPr id="3" name="Espace réservé du contenu 2">
            <a:extLst>
              <a:ext uri="{FF2B5EF4-FFF2-40B4-BE49-F238E27FC236}">
                <a16:creationId xmlns:a16="http://schemas.microsoft.com/office/drawing/2014/main" id="{1E4F3E2A-0AFE-2A6F-3D23-A2A8F01B092C}"/>
              </a:ext>
            </a:extLst>
          </p:cNvPr>
          <p:cNvSpPr>
            <a:spLocks noGrp="1"/>
          </p:cNvSpPr>
          <p:nvPr>
            <p:ph idx="1"/>
          </p:nvPr>
        </p:nvSpPr>
        <p:spPr>
          <a:xfrm>
            <a:off x="838200" y="2434201"/>
            <a:ext cx="3822189" cy="3742762"/>
          </a:xfrm>
        </p:spPr>
        <p:txBody>
          <a:bodyPr>
            <a:normAutofit/>
          </a:bodyPr>
          <a:lstStyle/>
          <a:p>
            <a:r>
              <a:rPr lang="fr-FR" sz="1700" noProof="0" dirty="0"/>
              <a:t>8h Départ de Vouvry </a:t>
            </a:r>
          </a:p>
          <a:p>
            <a:r>
              <a:rPr lang="fr-FR" sz="1700" noProof="0" dirty="0"/>
              <a:t>Marche le long de l’Avançon entre Bex et Frenières </a:t>
            </a:r>
          </a:p>
          <a:p>
            <a:r>
              <a:rPr lang="fr-FR" sz="1700" noProof="0" dirty="0"/>
              <a:t>Pique-nique au bord de la rivière</a:t>
            </a:r>
          </a:p>
          <a:p>
            <a:r>
              <a:rPr lang="fr-FR" sz="1700" noProof="0"/>
              <a:t>Montée </a:t>
            </a:r>
            <a:r>
              <a:rPr lang="fr-FR" sz="1700" noProof="0" dirty="0"/>
              <a:t>aux Plans-sur-Bex en bus</a:t>
            </a:r>
          </a:p>
          <a:p>
            <a:r>
              <a:rPr lang="fr-FR" sz="1700" noProof="0" dirty="0"/>
              <a:t>Installation au Chalet « Riversong »</a:t>
            </a:r>
          </a:p>
          <a:p>
            <a:r>
              <a:rPr lang="fr-FR" sz="1700" noProof="0" dirty="0"/>
              <a:t>Repas du soir </a:t>
            </a:r>
          </a:p>
          <a:p>
            <a:r>
              <a:rPr lang="fr-FR" sz="1700" noProof="0" dirty="0"/>
              <a:t>Soirée </a:t>
            </a:r>
          </a:p>
        </p:txBody>
      </p:sp>
    </p:spTree>
    <p:extLst>
      <p:ext uri="{BB962C8B-B14F-4D97-AF65-F5344CB8AC3E}">
        <p14:creationId xmlns:p14="http://schemas.microsoft.com/office/powerpoint/2010/main" val="2423949166"/>
      </p:ext>
    </p:extLst>
  </p:cSld>
  <p:clrMapOvr>
    <a:masterClrMapping/>
  </p:clrMapOvr>
  <mc:AlternateContent xmlns:mc="http://schemas.openxmlformats.org/markup-compatibility/2006">
    <mc:Choice xmlns:p14="http://schemas.microsoft.com/office/powerpoint/2010/main" Requires="p14">
      <p:transition spd="slow" p14:dur="2000" advClick="0" advTm="8000"/>
    </mc:Choice>
    <mc:Fallback>
      <p:transition spd="slow" advClick="0" advTm="8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A51A0227-072A-4F5F-928C-E2C3E5CCD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2" name="Titre 1">
            <a:extLst>
              <a:ext uri="{FF2B5EF4-FFF2-40B4-BE49-F238E27FC236}">
                <a16:creationId xmlns:a16="http://schemas.microsoft.com/office/drawing/2014/main" id="{9AD0BF62-68B2-778D-40D5-D43156D4F5B1}"/>
              </a:ext>
            </a:extLst>
          </p:cNvPr>
          <p:cNvSpPr>
            <a:spLocks noGrp="1"/>
          </p:cNvSpPr>
          <p:nvPr>
            <p:ph type="title"/>
          </p:nvPr>
        </p:nvSpPr>
        <p:spPr>
          <a:xfrm>
            <a:off x="630936" y="4440365"/>
            <a:ext cx="4245864" cy="1722691"/>
          </a:xfrm>
        </p:spPr>
        <p:txBody>
          <a:bodyPr anchor="ctr">
            <a:normAutofit/>
          </a:bodyPr>
          <a:lstStyle/>
          <a:p>
            <a:r>
              <a:rPr lang="fr-FR" sz="4200" noProof="0" dirty="0"/>
              <a:t>Chalet Riversong, les Plans-sur-Bex</a:t>
            </a:r>
          </a:p>
        </p:txBody>
      </p:sp>
      <p:pic>
        <p:nvPicPr>
          <p:cNvPr id="5" name="Espace réservé du contenu 4" descr="Une image contenant plein air, arbre, herbe, Station de montagne&#10;&#10;Le contenu généré par l’IA peut être incorrect.">
            <a:extLst>
              <a:ext uri="{FF2B5EF4-FFF2-40B4-BE49-F238E27FC236}">
                <a16:creationId xmlns:a16="http://schemas.microsoft.com/office/drawing/2014/main" id="{403D5751-4C64-361A-9CC4-B3141A720A73}"/>
              </a:ext>
            </a:extLst>
          </p:cNvPr>
          <p:cNvPicPr>
            <a:picLocks noChangeAspect="1"/>
          </p:cNvPicPr>
          <p:nvPr/>
        </p:nvPicPr>
        <p:blipFill>
          <a:blip r:embed="rId2"/>
          <a:srcRect l="1909" r="1" b="1"/>
          <a:stretch>
            <a:fillRect/>
          </a:stretch>
        </p:blipFill>
        <p:spPr>
          <a:xfrm>
            <a:off x="463296" y="422019"/>
            <a:ext cx="5471160" cy="3723073"/>
          </a:xfrm>
          <a:prstGeom prst="rect">
            <a:avLst/>
          </a:prstGeom>
        </p:spPr>
      </p:pic>
      <p:pic>
        <p:nvPicPr>
          <p:cNvPr id="7" name="Image 6" descr="Une image contenant bâtiment, maison, plein air, plante&#10;&#10;Le contenu généré par l’IA peut être incorrect.">
            <a:extLst>
              <a:ext uri="{FF2B5EF4-FFF2-40B4-BE49-F238E27FC236}">
                <a16:creationId xmlns:a16="http://schemas.microsoft.com/office/drawing/2014/main" id="{E91E0FA0-C86D-A5B1-91F1-6B0099411472}"/>
              </a:ext>
            </a:extLst>
          </p:cNvPr>
          <p:cNvPicPr>
            <a:picLocks noChangeAspect="1"/>
          </p:cNvPicPr>
          <p:nvPr/>
        </p:nvPicPr>
        <p:blipFill>
          <a:blip r:embed="rId3"/>
          <a:srcRect l="9075" r="9074" b="-1"/>
          <a:stretch>
            <a:fillRect/>
          </a:stretch>
        </p:blipFill>
        <p:spPr>
          <a:xfrm>
            <a:off x="6254496" y="403580"/>
            <a:ext cx="5471160" cy="3759951"/>
          </a:xfrm>
          <a:prstGeom prst="rect">
            <a:avLst/>
          </a:prstGeom>
        </p:spPr>
      </p:pic>
      <p:sp>
        <p:nvSpPr>
          <p:cNvPr id="29" name="sketchy line">
            <a:extLst>
              <a:ext uri="{FF2B5EF4-FFF2-40B4-BE49-F238E27FC236}">
                <a16:creationId xmlns:a16="http://schemas.microsoft.com/office/drawing/2014/main" id="{35D99776-4B38-47DF-A302-11AD9AF87A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337304" y="5292566"/>
            <a:ext cx="1554480" cy="18288"/>
          </a:xfrm>
          <a:custGeom>
            <a:avLst/>
            <a:gdLst>
              <a:gd name="csX0" fmla="*/ 0 w 1554480"/>
              <a:gd name="csY0" fmla="*/ 0 h 18288"/>
              <a:gd name="csX1" fmla="*/ 549250 w 1554480"/>
              <a:gd name="csY1" fmla="*/ 0 h 18288"/>
              <a:gd name="csX2" fmla="*/ 1082954 w 1554480"/>
              <a:gd name="csY2" fmla="*/ 0 h 18288"/>
              <a:gd name="csX3" fmla="*/ 1554480 w 1554480"/>
              <a:gd name="csY3" fmla="*/ 0 h 18288"/>
              <a:gd name="csX4" fmla="*/ 1554480 w 1554480"/>
              <a:gd name="csY4" fmla="*/ 18288 h 18288"/>
              <a:gd name="csX5" fmla="*/ 1067410 w 1554480"/>
              <a:gd name="csY5" fmla="*/ 18288 h 18288"/>
              <a:gd name="csX6" fmla="*/ 549250 w 1554480"/>
              <a:gd name="csY6" fmla="*/ 18288 h 18288"/>
              <a:gd name="csX7" fmla="*/ 0 w 1554480"/>
              <a:gd name="csY7" fmla="*/ 18288 h 18288"/>
              <a:gd name="csX8" fmla="*/ 0 w 1554480"/>
              <a:gd name="csY8"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8" name="Rectangle 1">
            <a:extLst>
              <a:ext uri="{FF2B5EF4-FFF2-40B4-BE49-F238E27FC236}">
                <a16:creationId xmlns:a16="http://schemas.microsoft.com/office/drawing/2014/main" id="{272B14B8-9B91-B5CA-42AE-7BBB11FEB9AC}"/>
              </a:ext>
            </a:extLst>
          </p:cNvPr>
          <p:cNvSpPr>
            <a:spLocks noGrp="1" noChangeArrowheads="1"/>
          </p:cNvSpPr>
          <p:nvPr>
            <p:ph idx="1"/>
          </p:nvPr>
        </p:nvSpPr>
        <p:spPr bwMode="auto">
          <a:xfrm>
            <a:off x="5333999" y="4440365"/>
            <a:ext cx="6214871" cy="1722691"/>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0" tIns="0" rIns="0" bIns="0" numCol="1" anchor="ctr" anchorCtr="0" compatLnSpc="1">
            <a:prstTxWarp prst="textNoShape">
              <a:avLst/>
            </a:prstTxWarp>
            <a:normAutofit lnSpcReduction="10000"/>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spcBef>
                <a:spcPct val="0"/>
              </a:spcBef>
              <a:spcAft>
                <a:spcPts val="600"/>
              </a:spcAft>
              <a:buClrTx/>
              <a:buSzTx/>
              <a:buFontTx/>
              <a:buNone/>
              <a:tabLst/>
            </a:pPr>
            <a:r>
              <a:rPr kumimoji="0" lang="fr-FR" sz="1900" b="0" i="0" u="none" strike="noStrike" cap="none" normalizeH="0" baseline="0" noProof="0" dirty="0">
                <a:ln>
                  <a:noFill/>
                </a:ln>
                <a:effectLst/>
                <a:latin typeface="Hind Siliguri" panose="02000000000000000000" pitchFamily="2" charset="77"/>
              </a:rPr>
              <a:t>UN LIEU ACCUEILLANT</a:t>
            </a:r>
          </a:p>
          <a:p>
            <a:pPr marL="0" marR="0" lvl="0" indent="0" defTabSz="914400" rtl="0" eaLnBrk="0" fontAlgn="base" latinLnBrk="0" hangingPunct="0">
              <a:spcBef>
                <a:spcPct val="0"/>
              </a:spcBef>
              <a:spcAft>
                <a:spcPts val="600"/>
              </a:spcAft>
              <a:buClrTx/>
              <a:buSzTx/>
              <a:buFontTx/>
              <a:buNone/>
              <a:tabLst/>
            </a:pPr>
            <a:r>
              <a:rPr kumimoji="0" lang="fr-FR" sz="1900" b="0" i="0" u="none" strike="noStrike" cap="none" normalizeH="0" baseline="0" noProof="0" dirty="0">
                <a:ln>
                  <a:noFill/>
                </a:ln>
                <a:effectLst/>
                <a:latin typeface="Hind Siliguri" panose="02000000000000000000" pitchFamily="2" charset="77"/>
              </a:rPr>
              <a:t>Construite en 1903 et entièrement rénovée, la maison Riversong garde le charme des anciennes pensions alpines.</a:t>
            </a:r>
          </a:p>
          <a:p>
            <a:pPr marL="0" marR="0" lvl="0" indent="0" defTabSz="914400" rtl="0" eaLnBrk="0" fontAlgn="base" latinLnBrk="0" hangingPunct="0">
              <a:spcBef>
                <a:spcPct val="0"/>
              </a:spcBef>
              <a:spcAft>
                <a:spcPts val="600"/>
              </a:spcAft>
              <a:buClrTx/>
              <a:buSzTx/>
              <a:buFontTx/>
              <a:buNone/>
              <a:tabLst/>
            </a:pPr>
            <a:r>
              <a:rPr kumimoji="0" lang="fr-FR" sz="1900" b="0" i="0" u="none" strike="noStrike" cap="none" normalizeH="0" baseline="0" noProof="0" dirty="0">
                <a:ln>
                  <a:noFill/>
                </a:ln>
                <a:effectLst/>
                <a:latin typeface="Hind Siliguri" panose="02000000000000000000" pitchFamily="2" charset="77"/>
              </a:rPr>
              <a:t>De grandes fenêtres ouvrent sur les forêts et les sommets, les balcons invitent à profiter du chant des oiseaux et du murmure de la rivière Avançon.</a:t>
            </a:r>
            <a:endParaRPr kumimoji="0" lang="fr-FR" sz="1900" b="0" i="0" u="none" strike="noStrike" cap="none" normalizeH="0" baseline="0" noProof="0" dirty="0">
              <a:ln>
                <a:noFill/>
              </a:ln>
              <a:effectLst/>
              <a:latin typeface="Arial" panose="020B0604020202020204" pitchFamily="34" charset="0"/>
            </a:endParaRPr>
          </a:p>
        </p:txBody>
      </p:sp>
    </p:spTree>
    <p:extLst>
      <p:ext uri="{BB962C8B-B14F-4D97-AF65-F5344CB8AC3E}">
        <p14:creationId xmlns:p14="http://schemas.microsoft.com/office/powerpoint/2010/main" val="4054225091"/>
      </p:ext>
    </p:extLst>
  </p:cSld>
  <p:clrMapOvr>
    <a:masterClrMapping/>
  </p:clrMapOvr>
  <mc:AlternateContent xmlns:mc="http://schemas.openxmlformats.org/markup-compatibility/2006">
    <mc:Choice xmlns:p14="http://schemas.microsoft.com/office/powerpoint/2010/main" Requires="p14">
      <p:transition spd="slow" p14:dur="2000" advClick="0" advTm="8000"/>
    </mc:Choice>
    <mc:Fallback>
      <p:transition spd="slow" advClick="0" advTm="8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0DCC097-1DB8-4B6D-85D0-6FBA0E1CA4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20" name="Freeform: Shape 19">
            <a:extLst>
              <a:ext uri="{FF2B5EF4-FFF2-40B4-BE49-F238E27FC236}">
                <a16:creationId xmlns:a16="http://schemas.microsoft.com/office/drawing/2014/main" id="{E0B58608-23C8-4441-994D-C6823EEE1D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2083506"/>
          </a:xfrm>
          <a:custGeom>
            <a:avLst/>
            <a:gdLst>
              <a:gd name="connsiteX0" fmla="*/ 0 w 12191999"/>
              <a:gd name="connsiteY0" fmla="*/ 0 h 2083506"/>
              <a:gd name="connsiteX1" fmla="*/ 9429748 w 12191999"/>
              <a:gd name="connsiteY1" fmla="*/ 0 h 2083506"/>
              <a:gd name="connsiteX2" fmla="*/ 9429748 w 12191999"/>
              <a:gd name="connsiteY2" fmla="*/ 1 h 2083506"/>
              <a:gd name="connsiteX3" fmla="*/ 12191999 w 12191999"/>
              <a:gd name="connsiteY3" fmla="*/ 1 h 2083506"/>
              <a:gd name="connsiteX4" fmla="*/ 12191999 w 12191999"/>
              <a:gd name="connsiteY4" fmla="*/ 1164372 h 2083506"/>
              <a:gd name="connsiteX5" fmla="*/ 12147852 w 12191999"/>
              <a:gd name="connsiteY5" fmla="*/ 1163783 h 2083506"/>
              <a:gd name="connsiteX6" fmla="*/ 11993604 w 12191999"/>
              <a:gd name="connsiteY6" fmla="*/ 1153496 h 2083506"/>
              <a:gd name="connsiteX7" fmla="*/ 11865319 w 12191999"/>
              <a:gd name="connsiteY7" fmla="*/ 1176624 h 2083506"/>
              <a:gd name="connsiteX8" fmla="*/ 11718353 w 12191999"/>
              <a:gd name="connsiteY8" fmla="*/ 1209136 h 2083506"/>
              <a:gd name="connsiteX9" fmla="*/ 11609067 w 12191999"/>
              <a:gd name="connsiteY9" fmla="*/ 1218512 h 2083506"/>
              <a:gd name="connsiteX10" fmla="*/ 11545958 w 12191999"/>
              <a:gd name="connsiteY10" fmla="*/ 1240430 h 2083506"/>
              <a:gd name="connsiteX11" fmla="*/ 11445770 w 12191999"/>
              <a:gd name="connsiteY11" fmla="*/ 1225780 h 2083506"/>
              <a:gd name="connsiteX12" fmla="*/ 11398842 w 12191999"/>
              <a:gd name="connsiteY12" fmla="*/ 1227250 h 2083506"/>
              <a:gd name="connsiteX13" fmla="*/ 11240093 w 12191999"/>
              <a:gd name="connsiteY13" fmla="*/ 1266797 h 2083506"/>
              <a:gd name="connsiteX14" fmla="*/ 11141364 w 12191999"/>
              <a:gd name="connsiteY14" fmla="*/ 1288059 h 2083506"/>
              <a:gd name="connsiteX15" fmla="*/ 11015396 w 12191999"/>
              <a:gd name="connsiteY15" fmla="*/ 1353104 h 2083506"/>
              <a:gd name="connsiteX16" fmla="*/ 10973905 w 12191999"/>
              <a:gd name="connsiteY16" fmla="*/ 1365109 h 2083506"/>
              <a:gd name="connsiteX17" fmla="*/ 10904858 w 12191999"/>
              <a:gd name="connsiteY17" fmla="*/ 1371966 h 2083506"/>
              <a:gd name="connsiteX18" fmla="*/ 10827883 w 12191999"/>
              <a:gd name="connsiteY18" fmla="*/ 1410270 h 2083506"/>
              <a:gd name="connsiteX19" fmla="*/ 10690996 w 12191999"/>
              <a:gd name="connsiteY19" fmla="*/ 1426394 h 2083506"/>
              <a:gd name="connsiteX20" fmla="*/ 10624461 w 12191999"/>
              <a:gd name="connsiteY20" fmla="*/ 1444283 h 2083506"/>
              <a:gd name="connsiteX21" fmla="*/ 10517208 w 12191999"/>
              <a:gd name="connsiteY21" fmla="*/ 1478947 h 2083506"/>
              <a:gd name="connsiteX22" fmla="*/ 10497937 w 12191999"/>
              <a:gd name="connsiteY22" fmla="*/ 1469831 h 2083506"/>
              <a:gd name="connsiteX23" fmla="*/ 10471201 w 12191999"/>
              <a:gd name="connsiteY23" fmla="*/ 1486037 h 2083506"/>
              <a:gd name="connsiteX24" fmla="*/ 10448263 w 12191999"/>
              <a:gd name="connsiteY24" fmla="*/ 1478223 h 2083506"/>
              <a:gd name="connsiteX25" fmla="*/ 10388089 w 12191999"/>
              <a:gd name="connsiteY25" fmla="*/ 1507175 h 2083506"/>
              <a:gd name="connsiteX26" fmla="*/ 10333720 w 12191999"/>
              <a:gd name="connsiteY26" fmla="*/ 1515848 h 2083506"/>
              <a:gd name="connsiteX27" fmla="*/ 10104338 w 12191999"/>
              <a:gd name="connsiteY27" fmla="*/ 1569424 h 2083506"/>
              <a:gd name="connsiteX28" fmla="*/ 9910445 w 12191999"/>
              <a:gd name="connsiteY28" fmla="*/ 1632275 h 2083506"/>
              <a:gd name="connsiteX29" fmla="*/ 9770872 w 12191999"/>
              <a:gd name="connsiteY29" fmla="*/ 1688088 h 2083506"/>
              <a:gd name="connsiteX30" fmla="*/ 9733849 w 12191999"/>
              <a:gd name="connsiteY30" fmla="*/ 1700034 h 2083506"/>
              <a:gd name="connsiteX31" fmla="*/ 9703714 w 12191999"/>
              <a:gd name="connsiteY31" fmla="*/ 1730093 h 2083506"/>
              <a:gd name="connsiteX32" fmla="*/ 9698351 w 12191999"/>
              <a:gd name="connsiteY32" fmla="*/ 1730377 h 2083506"/>
              <a:gd name="connsiteX33" fmla="*/ 9632895 w 12191999"/>
              <a:gd name="connsiteY33" fmla="*/ 1736363 h 2083506"/>
              <a:gd name="connsiteX34" fmla="*/ 9569107 w 12191999"/>
              <a:gd name="connsiteY34" fmla="*/ 1741010 h 2083506"/>
              <a:gd name="connsiteX35" fmla="*/ 9536451 w 12191999"/>
              <a:gd name="connsiteY35" fmla="*/ 1755120 h 2083506"/>
              <a:gd name="connsiteX36" fmla="*/ 9529385 w 12191999"/>
              <a:gd name="connsiteY36" fmla="*/ 1757515 h 2083506"/>
              <a:gd name="connsiteX37" fmla="*/ 9498527 w 12191999"/>
              <a:gd name="connsiteY37" fmla="*/ 1753117 h 2083506"/>
              <a:gd name="connsiteX38" fmla="*/ 9436642 w 12191999"/>
              <a:gd name="connsiteY38" fmla="*/ 1755478 h 2083506"/>
              <a:gd name="connsiteX39" fmla="*/ 9429748 w 12191999"/>
              <a:gd name="connsiteY39" fmla="*/ 1756317 h 2083506"/>
              <a:gd name="connsiteX40" fmla="*/ 9429748 w 12191999"/>
              <a:gd name="connsiteY40" fmla="*/ 1768745 h 2083506"/>
              <a:gd name="connsiteX41" fmla="*/ 9425802 w 12191999"/>
              <a:gd name="connsiteY41" fmla="*/ 1769273 h 2083506"/>
              <a:gd name="connsiteX42" fmla="*/ 9349763 w 12191999"/>
              <a:gd name="connsiteY42" fmla="*/ 1776107 h 2083506"/>
              <a:gd name="connsiteX43" fmla="*/ 9256503 w 12191999"/>
              <a:gd name="connsiteY43" fmla="*/ 1800699 h 2083506"/>
              <a:gd name="connsiteX44" fmla="*/ 9222873 w 12191999"/>
              <a:gd name="connsiteY44" fmla="*/ 1803003 h 2083506"/>
              <a:gd name="connsiteX45" fmla="*/ 9224095 w 12191999"/>
              <a:gd name="connsiteY45" fmla="*/ 1807355 h 2083506"/>
              <a:gd name="connsiteX46" fmla="*/ 9211603 w 12191999"/>
              <a:gd name="connsiteY46" fmla="*/ 1807675 h 2083506"/>
              <a:gd name="connsiteX47" fmla="*/ 9183719 w 12191999"/>
              <a:gd name="connsiteY47" fmla="*/ 1807781 h 2083506"/>
              <a:gd name="connsiteX48" fmla="*/ 9100221 w 12191999"/>
              <a:gd name="connsiteY48" fmla="*/ 1808989 h 2083506"/>
              <a:gd name="connsiteX49" fmla="*/ 9077439 w 12191999"/>
              <a:gd name="connsiteY49" fmla="*/ 1817333 h 2083506"/>
              <a:gd name="connsiteX50" fmla="*/ 9055889 w 12191999"/>
              <a:gd name="connsiteY50" fmla="*/ 1817464 h 2083506"/>
              <a:gd name="connsiteX51" fmla="*/ 8930912 w 12191999"/>
              <a:gd name="connsiteY51" fmla="*/ 1828648 h 2083506"/>
              <a:gd name="connsiteX52" fmla="*/ 8913729 w 12191999"/>
              <a:gd name="connsiteY52" fmla="*/ 1829483 h 2083506"/>
              <a:gd name="connsiteX53" fmla="*/ 8904423 w 12191999"/>
              <a:gd name="connsiteY53" fmla="*/ 1833234 h 2083506"/>
              <a:gd name="connsiteX54" fmla="*/ 8871099 w 12191999"/>
              <a:gd name="connsiteY54" fmla="*/ 1833979 h 2083506"/>
              <a:gd name="connsiteX55" fmla="*/ 8869557 w 12191999"/>
              <a:gd name="connsiteY55" fmla="*/ 1836113 h 2083506"/>
              <a:gd name="connsiteX56" fmla="*/ 8760021 w 12191999"/>
              <a:gd name="connsiteY56" fmla="*/ 1854442 h 2083506"/>
              <a:gd name="connsiteX57" fmla="*/ 8741254 w 12191999"/>
              <a:gd name="connsiteY57" fmla="*/ 1857469 h 2083506"/>
              <a:gd name="connsiteX58" fmla="*/ 8725039 w 12191999"/>
              <a:gd name="connsiteY58" fmla="*/ 1856552 h 2083506"/>
              <a:gd name="connsiteX59" fmla="*/ 8635265 w 12191999"/>
              <a:gd name="connsiteY59" fmla="*/ 1859168 h 2083506"/>
              <a:gd name="connsiteX60" fmla="*/ 8613911 w 12191999"/>
              <a:gd name="connsiteY60" fmla="*/ 1857561 h 2083506"/>
              <a:gd name="connsiteX61" fmla="*/ 8604931 w 12191999"/>
              <a:gd name="connsiteY61" fmla="*/ 1854170 h 2083506"/>
              <a:gd name="connsiteX62" fmla="*/ 8570171 w 12191999"/>
              <a:gd name="connsiteY62" fmla="*/ 1860579 h 2083506"/>
              <a:gd name="connsiteX63" fmla="*/ 8516537 w 12191999"/>
              <a:gd name="connsiteY63" fmla="*/ 1864971 h 2083506"/>
              <a:gd name="connsiteX64" fmla="*/ 8491046 w 12191999"/>
              <a:gd name="connsiteY64" fmla="*/ 1868141 h 2083506"/>
              <a:gd name="connsiteX65" fmla="*/ 8470478 w 12191999"/>
              <a:gd name="connsiteY65" fmla="*/ 1866216 h 2083506"/>
              <a:gd name="connsiteX66" fmla="*/ 8353433 w 12191999"/>
              <a:gd name="connsiteY66" fmla="*/ 1865729 h 2083506"/>
              <a:gd name="connsiteX67" fmla="*/ 8347675 w 12191999"/>
              <a:gd name="connsiteY67" fmla="*/ 1865075 h 2083506"/>
              <a:gd name="connsiteX68" fmla="*/ 8343939 w 12191999"/>
              <a:gd name="connsiteY68" fmla="*/ 1865677 h 2083506"/>
              <a:gd name="connsiteX69" fmla="*/ 8221566 w 12191999"/>
              <a:gd name="connsiteY69" fmla="*/ 1881148 h 2083506"/>
              <a:gd name="connsiteX70" fmla="*/ 8066095 w 12191999"/>
              <a:gd name="connsiteY70" fmla="*/ 1919902 h 2083506"/>
              <a:gd name="connsiteX71" fmla="*/ 8044849 w 12191999"/>
              <a:gd name="connsiteY71" fmla="*/ 1916308 h 2083506"/>
              <a:gd name="connsiteX72" fmla="*/ 8041142 w 12191999"/>
              <a:gd name="connsiteY72" fmla="*/ 1915506 h 2083506"/>
              <a:gd name="connsiteX73" fmla="*/ 8022159 w 12191999"/>
              <a:gd name="connsiteY73" fmla="*/ 1911521 h 2083506"/>
              <a:gd name="connsiteX74" fmla="*/ 7944932 w 12191999"/>
              <a:gd name="connsiteY74" fmla="*/ 1917265 h 2083506"/>
              <a:gd name="connsiteX75" fmla="*/ 7879011 w 12191999"/>
              <a:gd name="connsiteY75" fmla="*/ 1928570 h 2083506"/>
              <a:gd name="connsiteX76" fmla="*/ 7865529 w 12191999"/>
              <a:gd name="connsiteY76" fmla="*/ 1934399 h 2083506"/>
              <a:gd name="connsiteX77" fmla="*/ 7774801 w 12191999"/>
              <a:gd name="connsiteY77" fmla="*/ 1947969 h 2083506"/>
              <a:gd name="connsiteX78" fmla="*/ 7748398 w 12191999"/>
              <a:gd name="connsiteY78" fmla="*/ 1955982 h 2083506"/>
              <a:gd name="connsiteX79" fmla="*/ 7740684 w 12191999"/>
              <a:gd name="connsiteY79" fmla="*/ 1955717 h 2083506"/>
              <a:gd name="connsiteX80" fmla="*/ 7712976 w 12191999"/>
              <a:gd name="connsiteY80" fmla="*/ 1960442 h 2083506"/>
              <a:gd name="connsiteX81" fmla="*/ 7699956 w 12191999"/>
              <a:gd name="connsiteY81" fmla="*/ 1966104 h 2083506"/>
              <a:gd name="connsiteX82" fmla="*/ 7684158 w 12191999"/>
              <a:gd name="connsiteY82" fmla="*/ 1962927 h 2083506"/>
              <a:gd name="connsiteX83" fmla="*/ 7643109 w 12191999"/>
              <a:gd name="connsiteY83" fmla="*/ 1964400 h 2083506"/>
              <a:gd name="connsiteX84" fmla="*/ 7630180 w 12191999"/>
              <a:gd name="connsiteY84" fmla="*/ 1970266 h 2083506"/>
              <a:gd name="connsiteX85" fmla="*/ 7609131 w 12191999"/>
              <a:gd name="connsiteY85" fmla="*/ 1971774 h 2083506"/>
              <a:gd name="connsiteX86" fmla="*/ 7555555 w 12191999"/>
              <a:gd name="connsiteY86" fmla="*/ 1969491 h 2083506"/>
              <a:gd name="connsiteX87" fmla="*/ 7520919 w 12191999"/>
              <a:gd name="connsiteY87" fmla="*/ 1970177 h 2083506"/>
              <a:gd name="connsiteX88" fmla="*/ 7456258 w 12191999"/>
              <a:gd name="connsiteY88" fmla="*/ 1960468 h 2083506"/>
              <a:gd name="connsiteX89" fmla="*/ 7393047 w 12191999"/>
              <a:gd name="connsiteY89" fmla="*/ 1952408 h 2083506"/>
              <a:gd name="connsiteX90" fmla="*/ 7199912 w 12191999"/>
              <a:gd name="connsiteY90" fmla="*/ 1959913 h 2083506"/>
              <a:gd name="connsiteX91" fmla="*/ 7146774 w 12191999"/>
              <a:gd name="connsiteY91" fmla="*/ 1956641 h 2083506"/>
              <a:gd name="connsiteX92" fmla="*/ 7122244 w 12191999"/>
              <a:gd name="connsiteY92" fmla="*/ 1953891 h 2083506"/>
              <a:gd name="connsiteX93" fmla="*/ 7032241 w 12191999"/>
              <a:gd name="connsiteY93" fmla="*/ 1962723 h 2083506"/>
              <a:gd name="connsiteX94" fmla="*/ 6941492 w 12191999"/>
              <a:gd name="connsiteY94" fmla="*/ 1976868 h 2083506"/>
              <a:gd name="connsiteX95" fmla="*/ 6906514 w 12191999"/>
              <a:gd name="connsiteY95" fmla="*/ 1968589 h 2083506"/>
              <a:gd name="connsiteX96" fmla="*/ 6826395 w 12191999"/>
              <a:gd name="connsiteY96" fmla="*/ 1974141 h 2083506"/>
              <a:gd name="connsiteX97" fmla="*/ 6716431 w 12191999"/>
              <a:gd name="connsiteY97" fmla="*/ 2004297 h 2083506"/>
              <a:gd name="connsiteX98" fmla="*/ 6569607 w 12191999"/>
              <a:gd name="connsiteY98" fmla="*/ 2015496 h 2083506"/>
              <a:gd name="connsiteX99" fmla="*/ 6561430 w 12191999"/>
              <a:gd name="connsiteY99" fmla="*/ 2020996 h 2083506"/>
              <a:gd name="connsiteX100" fmla="*/ 6549371 w 12191999"/>
              <a:gd name="connsiteY100" fmla="*/ 2024747 h 2083506"/>
              <a:gd name="connsiteX101" fmla="*/ 6547040 w 12191999"/>
              <a:gd name="connsiteY101" fmla="*/ 2024474 h 2083506"/>
              <a:gd name="connsiteX102" fmla="*/ 6530482 w 12191999"/>
              <a:gd name="connsiteY102" fmla="*/ 2026659 h 2083506"/>
              <a:gd name="connsiteX103" fmla="*/ 6528565 w 12191999"/>
              <a:gd name="connsiteY103" fmla="*/ 2028600 h 2083506"/>
              <a:gd name="connsiteX104" fmla="*/ 6517741 w 12191999"/>
              <a:gd name="connsiteY104" fmla="*/ 2030558 h 2083506"/>
              <a:gd name="connsiteX105" fmla="*/ 6497855 w 12191999"/>
              <a:gd name="connsiteY105" fmla="*/ 2035650 h 2083506"/>
              <a:gd name="connsiteX106" fmla="*/ 6492785 w 12191999"/>
              <a:gd name="connsiteY106" fmla="*/ 2035444 h 2083506"/>
              <a:gd name="connsiteX107" fmla="*/ 6460692 w 12191999"/>
              <a:gd name="connsiteY107" fmla="*/ 2041321 h 2083506"/>
              <a:gd name="connsiteX108" fmla="*/ 6459609 w 12191999"/>
              <a:gd name="connsiteY108" fmla="*/ 2040851 h 2083506"/>
              <a:gd name="connsiteX109" fmla="*/ 6447765 w 12191999"/>
              <a:gd name="connsiteY109" fmla="*/ 2040102 h 2083506"/>
              <a:gd name="connsiteX110" fmla="*/ 6426590 w 12191999"/>
              <a:gd name="connsiteY110" fmla="*/ 2039928 h 2083506"/>
              <a:gd name="connsiteX111" fmla="*/ 6401693 w 12191999"/>
              <a:gd name="connsiteY111" fmla="*/ 2033537 h 2083506"/>
              <a:gd name="connsiteX112" fmla="*/ 6387141 w 12191999"/>
              <a:gd name="connsiteY112" fmla="*/ 2033161 h 2083506"/>
              <a:gd name="connsiteX113" fmla="*/ 6357846 w 12191999"/>
              <a:gd name="connsiteY113" fmla="*/ 2036782 h 2083506"/>
              <a:gd name="connsiteX114" fmla="*/ 6342914 w 12191999"/>
              <a:gd name="connsiteY114" fmla="*/ 2037585 h 2083506"/>
              <a:gd name="connsiteX115" fmla="*/ 6336300 w 12191999"/>
              <a:gd name="connsiteY115" fmla="*/ 2038781 h 2083506"/>
              <a:gd name="connsiteX116" fmla="*/ 6317178 w 12191999"/>
              <a:gd name="connsiteY116" fmla="*/ 2038968 h 2083506"/>
              <a:gd name="connsiteX117" fmla="*/ 6161427 w 12191999"/>
              <a:gd name="connsiteY117" fmla="*/ 2047338 h 2083506"/>
              <a:gd name="connsiteX118" fmla="*/ 6097339 w 12191999"/>
              <a:gd name="connsiteY118" fmla="*/ 2082438 h 2083506"/>
              <a:gd name="connsiteX119" fmla="*/ 6079059 w 12191999"/>
              <a:gd name="connsiteY119" fmla="*/ 2081299 h 2083506"/>
              <a:gd name="connsiteX120" fmla="*/ 5998439 w 12191999"/>
              <a:gd name="connsiteY120" fmla="*/ 2070958 h 2083506"/>
              <a:gd name="connsiteX121" fmla="*/ 5904290 w 12191999"/>
              <a:gd name="connsiteY121" fmla="*/ 2070255 h 2083506"/>
              <a:gd name="connsiteX122" fmla="*/ 5814867 w 12191999"/>
              <a:gd name="connsiteY122" fmla="*/ 2079032 h 2083506"/>
              <a:gd name="connsiteX123" fmla="*/ 5725743 w 12191999"/>
              <a:gd name="connsiteY123" fmla="*/ 2070558 h 2083506"/>
              <a:gd name="connsiteX124" fmla="*/ 5650546 w 12191999"/>
              <a:gd name="connsiteY124" fmla="*/ 2052412 h 2083506"/>
              <a:gd name="connsiteX125" fmla="*/ 5581284 w 12191999"/>
              <a:gd name="connsiteY125" fmla="*/ 2023175 h 2083506"/>
              <a:gd name="connsiteX126" fmla="*/ 5572593 w 12191999"/>
              <a:gd name="connsiteY126" fmla="*/ 2018391 h 2083506"/>
              <a:gd name="connsiteX127" fmla="*/ 5548580 w 12191999"/>
              <a:gd name="connsiteY127" fmla="*/ 2016951 h 2083506"/>
              <a:gd name="connsiteX128" fmla="*/ 5471173 w 12191999"/>
              <a:gd name="connsiteY128" fmla="*/ 2018786 h 2083506"/>
              <a:gd name="connsiteX129" fmla="*/ 5340320 w 12191999"/>
              <a:gd name="connsiteY129" fmla="*/ 2037611 h 2083506"/>
              <a:gd name="connsiteX130" fmla="*/ 5254376 w 12191999"/>
              <a:gd name="connsiteY130" fmla="*/ 2042928 h 2083506"/>
              <a:gd name="connsiteX131" fmla="*/ 5258035 w 12191999"/>
              <a:gd name="connsiteY131" fmla="*/ 2035649 h 2083506"/>
              <a:gd name="connsiteX132" fmla="*/ 5230622 w 12191999"/>
              <a:gd name="connsiteY132" fmla="*/ 2024576 h 2083506"/>
              <a:gd name="connsiteX133" fmla="*/ 5026203 w 12191999"/>
              <a:gd name="connsiteY133" fmla="*/ 2030162 h 2083506"/>
              <a:gd name="connsiteX134" fmla="*/ 4973988 w 12191999"/>
              <a:gd name="connsiteY134" fmla="*/ 2026668 h 2083506"/>
              <a:gd name="connsiteX135" fmla="*/ 4928030 w 12191999"/>
              <a:gd name="connsiteY135" fmla="*/ 2033642 h 2083506"/>
              <a:gd name="connsiteX136" fmla="*/ 4908970 w 12191999"/>
              <a:gd name="connsiteY136" fmla="*/ 2030033 h 2083506"/>
              <a:gd name="connsiteX137" fmla="*/ 4905679 w 12191999"/>
              <a:gd name="connsiteY137" fmla="*/ 2029300 h 2083506"/>
              <a:gd name="connsiteX138" fmla="*/ 4892525 w 12191999"/>
              <a:gd name="connsiteY138" fmla="*/ 2028768 h 2083506"/>
              <a:gd name="connsiteX139" fmla="*/ 4888818 w 12191999"/>
              <a:gd name="connsiteY139" fmla="*/ 2025619 h 2083506"/>
              <a:gd name="connsiteX140" fmla="*/ 4869018 w 12191999"/>
              <a:gd name="connsiteY140" fmla="*/ 2022668 h 2083506"/>
              <a:gd name="connsiteX141" fmla="*/ 4844804 w 12191999"/>
              <a:gd name="connsiteY141" fmla="*/ 2022527 h 2083506"/>
              <a:gd name="connsiteX142" fmla="*/ 4758778 w 12191999"/>
              <a:gd name="connsiteY142" fmla="*/ 2021694 h 2083506"/>
              <a:gd name="connsiteX143" fmla="*/ 4744748 w 12191999"/>
              <a:gd name="connsiteY143" fmla="*/ 2023396 h 2083506"/>
              <a:gd name="connsiteX144" fmla="*/ 4698956 w 12191999"/>
              <a:gd name="connsiteY144" fmla="*/ 2020558 h 2083506"/>
              <a:gd name="connsiteX145" fmla="*/ 4658147 w 12191999"/>
              <a:gd name="connsiteY145" fmla="*/ 2019920 h 2083506"/>
              <a:gd name="connsiteX146" fmla="*/ 4631706 w 12191999"/>
              <a:gd name="connsiteY146" fmla="*/ 2021274 h 2083506"/>
              <a:gd name="connsiteX147" fmla="*/ 4624776 w 12191999"/>
              <a:gd name="connsiteY147" fmla="*/ 2020152 h 2083506"/>
              <a:gd name="connsiteX148" fmla="*/ 4598150 w 12191999"/>
              <a:gd name="connsiteY148" fmla="*/ 2019429 h 2083506"/>
              <a:gd name="connsiteX149" fmla="*/ 4584588 w 12191999"/>
              <a:gd name="connsiteY149" fmla="*/ 2021092 h 2083506"/>
              <a:gd name="connsiteX150" fmla="*/ 4571203 w 12191999"/>
              <a:gd name="connsiteY150" fmla="*/ 2017263 h 2083506"/>
              <a:gd name="connsiteX151" fmla="*/ 4567930 w 12191999"/>
              <a:gd name="connsiteY151" fmla="*/ 2014458 h 2083506"/>
              <a:gd name="connsiteX152" fmla="*/ 4548984 w 12191999"/>
              <a:gd name="connsiteY152" fmla="*/ 2015717 h 2083506"/>
              <a:gd name="connsiteX153" fmla="*/ 4533451 w 12191999"/>
              <a:gd name="connsiteY153" fmla="*/ 2012976 h 2083506"/>
              <a:gd name="connsiteX154" fmla="*/ 4519910 w 12191999"/>
              <a:gd name="connsiteY154" fmla="*/ 2014768 h 2083506"/>
              <a:gd name="connsiteX155" fmla="*/ 4514290 w 12191999"/>
              <a:gd name="connsiteY155" fmla="*/ 2014364 h 2083506"/>
              <a:gd name="connsiteX156" fmla="*/ 4500320 w 12191999"/>
              <a:gd name="connsiteY156" fmla="*/ 2013007 h 2083506"/>
              <a:gd name="connsiteX157" fmla="*/ 4476219 w 12191999"/>
              <a:gd name="connsiteY157" fmla="*/ 2009993 h 2083506"/>
              <a:gd name="connsiteX158" fmla="*/ 4468701 w 12191999"/>
              <a:gd name="connsiteY158" fmla="*/ 2009574 h 2083506"/>
              <a:gd name="connsiteX159" fmla="*/ 4452333 w 12191999"/>
              <a:gd name="connsiteY159" fmla="*/ 2004964 h 2083506"/>
              <a:gd name="connsiteX160" fmla="*/ 4420644 w 12191999"/>
              <a:gd name="connsiteY160" fmla="*/ 2001021 h 2083506"/>
              <a:gd name="connsiteX161" fmla="*/ 4364856 w 12191999"/>
              <a:gd name="connsiteY161" fmla="*/ 1987267 h 2083506"/>
              <a:gd name="connsiteX162" fmla="*/ 4332062 w 12191999"/>
              <a:gd name="connsiteY162" fmla="*/ 1980703 h 2083506"/>
              <a:gd name="connsiteX163" fmla="*/ 4309876 w 12191999"/>
              <a:gd name="connsiteY163" fmla="*/ 1974653 h 2083506"/>
              <a:gd name="connsiteX164" fmla="*/ 4244391 w 12191999"/>
              <a:gd name="connsiteY164" fmla="*/ 1966109 h 2083506"/>
              <a:gd name="connsiteX165" fmla="*/ 4132071 w 12191999"/>
              <a:gd name="connsiteY165" fmla="*/ 1954813 h 2083506"/>
              <a:gd name="connsiteX166" fmla="*/ 4109069 w 12191999"/>
              <a:gd name="connsiteY166" fmla="*/ 1951778 h 2083506"/>
              <a:gd name="connsiteX167" fmla="*/ 4092908 w 12191999"/>
              <a:gd name="connsiteY167" fmla="*/ 1946662 h 2083506"/>
              <a:gd name="connsiteX168" fmla="*/ 4092306 w 12191999"/>
              <a:gd name="connsiteY168" fmla="*/ 1943291 h 2083506"/>
              <a:gd name="connsiteX169" fmla="*/ 4080234 w 12191999"/>
              <a:gd name="connsiteY169" fmla="*/ 1941219 h 2083506"/>
              <a:gd name="connsiteX170" fmla="*/ 4077778 w 12191999"/>
              <a:gd name="connsiteY170" fmla="*/ 1940145 h 2083506"/>
              <a:gd name="connsiteX171" fmla="*/ 4062936 w 12191999"/>
              <a:gd name="connsiteY171" fmla="*/ 1934506 h 2083506"/>
              <a:gd name="connsiteX172" fmla="*/ 4012506 w 12191999"/>
              <a:gd name="connsiteY172" fmla="*/ 1935475 h 2083506"/>
              <a:gd name="connsiteX173" fmla="*/ 3965880 w 12191999"/>
              <a:gd name="connsiteY173" fmla="*/ 1925968 h 2083506"/>
              <a:gd name="connsiteX174" fmla="*/ 3765338 w 12191999"/>
              <a:gd name="connsiteY174" fmla="*/ 1906649 h 2083506"/>
              <a:gd name="connsiteX175" fmla="*/ 3749493 w 12191999"/>
              <a:gd name="connsiteY175" fmla="*/ 1893071 h 2083506"/>
              <a:gd name="connsiteX176" fmla="*/ 3672704 w 12191999"/>
              <a:gd name="connsiteY176" fmla="*/ 1881383 h 2083506"/>
              <a:gd name="connsiteX177" fmla="*/ 3530082 w 12191999"/>
              <a:gd name="connsiteY177" fmla="*/ 1883187 h 2083506"/>
              <a:gd name="connsiteX178" fmla="*/ 3387664 w 12191999"/>
              <a:gd name="connsiteY178" fmla="*/ 1862579 h 2083506"/>
              <a:gd name="connsiteX179" fmla="*/ 3371681 w 12191999"/>
              <a:gd name="connsiteY179" fmla="*/ 1865293 h 2083506"/>
              <a:gd name="connsiteX180" fmla="*/ 3355305 w 12191999"/>
              <a:gd name="connsiteY180" fmla="*/ 1865842 h 2083506"/>
              <a:gd name="connsiteX181" fmla="*/ 3353790 w 12191999"/>
              <a:gd name="connsiteY181" fmla="*/ 1865158 h 2083506"/>
              <a:gd name="connsiteX182" fmla="*/ 3336210 w 12191999"/>
              <a:gd name="connsiteY182" fmla="*/ 1863564 h 2083506"/>
              <a:gd name="connsiteX183" fmla="*/ 3331381 w 12191999"/>
              <a:gd name="connsiteY183" fmla="*/ 1864716 h 2083506"/>
              <a:gd name="connsiteX184" fmla="*/ 3319012 w 12191999"/>
              <a:gd name="connsiteY184" fmla="*/ 1864093 h 2083506"/>
              <a:gd name="connsiteX185" fmla="*/ 3293818 w 12191999"/>
              <a:gd name="connsiteY185" fmla="*/ 1864135 h 2083506"/>
              <a:gd name="connsiteX186" fmla="*/ 3289881 w 12191999"/>
              <a:gd name="connsiteY186" fmla="*/ 1862954 h 2083506"/>
              <a:gd name="connsiteX187" fmla="*/ 3253090 w 12191999"/>
              <a:gd name="connsiteY187" fmla="*/ 1861164 h 2083506"/>
              <a:gd name="connsiteX188" fmla="*/ 3252949 w 12191999"/>
              <a:gd name="connsiteY188" fmla="*/ 1860574 h 2083506"/>
              <a:gd name="connsiteX189" fmla="*/ 3244187 w 12191999"/>
              <a:gd name="connsiteY189" fmla="*/ 1857604 h 2083506"/>
              <a:gd name="connsiteX190" fmla="*/ 3246570 w 12191999"/>
              <a:gd name="connsiteY190" fmla="*/ 1852946 h 2083506"/>
              <a:gd name="connsiteX191" fmla="*/ 3237810 w 12191999"/>
              <a:gd name="connsiteY191" fmla="*/ 1853064 h 2083506"/>
              <a:gd name="connsiteX192" fmla="*/ 3230822 w 12191999"/>
              <a:gd name="connsiteY192" fmla="*/ 1855474 h 2083506"/>
              <a:gd name="connsiteX193" fmla="*/ 3136549 w 12191999"/>
              <a:gd name="connsiteY193" fmla="*/ 1874037 h 2083506"/>
              <a:gd name="connsiteX194" fmla="*/ 2845754 w 12191999"/>
              <a:gd name="connsiteY194" fmla="*/ 1910932 h 2083506"/>
              <a:gd name="connsiteX195" fmla="*/ 2786878 w 12191999"/>
              <a:gd name="connsiteY195" fmla="*/ 1917162 h 2083506"/>
              <a:gd name="connsiteX196" fmla="*/ 2725298 w 12191999"/>
              <a:gd name="connsiteY196" fmla="*/ 1912340 h 2083506"/>
              <a:gd name="connsiteX197" fmla="*/ 2697754 w 12191999"/>
              <a:gd name="connsiteY197" fmla="*/ 1914863 h 2083506"/>
              <a:gd name="connsiteX198" fmla="*/ 2568063 w 12191999"/>
              <a:gd name="connsiteY198" fmla="*/ 1936283 h 2083506"/>
              <a:gd name="connsiteX199" fmla="*/ 2489784 w 12191999"/>
              <a:gd name="connsiteY199" fmla="*/ 1943720 h 2083506"/>
              <a:gd name="connsiteX200" fmla="*/ 2458978 w 12191999"/>
              <a:gd name="connsiteY200" fmla="*/ 1938095 h 2083506"/>
              <a:gd name="connsiteX201" fmla="*/ 2318712 w 12191999"/>
              <a:gd name="connsiteY201" fmla="*/ 1934474 h 2083506"/>
              <a:gd name="connsiteX202" fmla="*/ 2268709 w 12191999"/>
              <a:gd name="connsiteY202" fmla="*/ 1940521 h 2083506"/>
              <a:gd name="connsiteX203" fmla="*/ 2264080 w 12191999"/>
              <a:gd name="connsiteY203" fmla="*/ 1941232 h 2083506"/>
              <a:gd name="connsiteX204" fmla="*/ 2254684 w 12191999"/>
              <a:gd name="connsiteY204" fmla="*/ 1943524 h 2083506"/>
              <a:gd name="connsiteX205" fmla="*/ 2252523 w 12191999"/>
              <a:gd name="connsiteY205" fmla="*/ 1943004 h 2083506"/>
              <a:gd name="connsiteX206" fmla="*/ 2173350 w 12191999"/>
              <a:gd name="connsiteY206" fmla="*/ 1929202 h 2083506"/>
              <a:gd name="connsiteX207" fmla="*/ 2155266 w 12191999"/>
              <a:gd name="connsiteY207" fmla="*/ 1920267 h 2083506"/>
              <a:gd name="connsiteX208" fmla="*/ 2091013 w 12191999"/>
              <a:gd name="connsiteY208" fmla="*/ 1914631 h 2083506"/>
              <a:gd name="connsiteX209" fmla="*/ 2030712 w 12191999"/>
              <a:gd name="connsiteY209" fmla="*/ 1897690 h 2083506"/>
              <a:gd name="connsiteX210" fmla="*/ 1908838 w 12191999"/>
              <a:gd name="connsiteY210" fmla="*/ 1892222 h 2083506"/>
              <a:gd name="connsiteX211" fmla="*/ 1877796 w 12191999"/>
              <a:gd name="connsiteY211" fmla="*/ 1883887 h 2083506"/>
              <a:gd name="connsiteX212" fmla="*/ 1875824 w 12191999"/>
              <a:gd name="connsiteY212" fmla="*/ 1879265 h 2083506"/>
              <a:gd name="connsiteX213" fmla="*/ 1823048 w 12191999"/>
              <a:gd name="connsiteY213" fmla="*/ 1881064 h 2083506"/>
              <a:gd name="connsiteX214" fmla="*/ 1765736 w 12191999"/>
              <a:gd name="connsiteY214" fmla="*/ 1856578 h 2083506"/>
              <a:gd name="connsiteX215" fmla="*/ 1725669 w 12191999"/>
              <a:gd name="connsiteY215" fmla="*/ 1833744 h 2083506"/>
              <a:gd name="connsiteX216" fmla="*/ 1725216 w 12191999"/>
              <a:gd name="connsiteY216" fmla="*/ 1829447 h 2083506"/>
              <a:gd name="connsiteX217" fmla="*/ 1721485 w 12191999"/>
              <a:gd name="connsiteY217" fmla="*/ 1828960 h 2083506"/>
              <a:gd name="connsiteX218" fmla="*/ 1717786 w 12191999"/>
              <a:gd name="connsiteY218" fmla="*/ 1832224 h 2083506"/>
              <a:gd name="connsiteX219" fmla="*/ 1689907 w 12191999"/>
              <a:gd name="connsiteY219" fmla="*/ 1825425 h 2083506"/>
              <a:gd name="connsiteX220" fmla="*/ 1688093 w 12191999"/>
              <a:gd name="connsiteY220" fmla="*/ 1817391 h 2083506"/>
              <a:gd name="connsiteX221" fmla="*/ 1496789 w 12191999"/>
              <a:gd name="connsiteY221" fmla="*/ 1805297 h 2083506"/>
              <a:gd name="connsiteX222" fmla="*/ 1392839 w 12191999"/>
              <a:gd name="connsiteY222" fmla="*/ 1758649 h 2083506"/>
              <a:gd name="connsiteX223" fmla="*/ 1360872 w 12191999"/>
              <a:gd name="connsiteY223" fmla="*/ 1752441 h 2083506"/>
              <a:gd name="connsiteX224" fmla="*/ 1313885 w 12191999"/>
              <a:gd name="connsiteY224" fmla="*/ 1731785 h 2083506"/>
              <a:gd name="connsiteX225" fmla="*/ 1247665 w 12191999"/>
              <a:gd name="connsiteY225" fmla="*/ 1727765 h 2083506"/>
              <a:gd name="connsiteX226" fmla="*/ 1196850 w 12191999"/>
              <a:gd name="connsiteY226" fmla="*/ 1729622 h 2083506"/>
              <a:gd name="connsiteX227" fmla="*/ 1168728 w 12191999"/>
              <a:gd name="connsiteY227" fmla="*/ 1728550 h 2083506"/>
              <a:gd name="connsiteX228" fmla="*/ 1096918 w 12191999"/>
              <a:gd name="connsiteY228" fmla="*/ 1721485 h 2083506"/>
              <a:gd name="connsiteX229" fmla="*/ 1094082 w 12191999"/>
              <a:gd name="connsiteY229" fmla="*/ 1720113 h 2083506"/>
              <a:gd name="connsiteX230" fmla="*/ 1040782 w 12191999"/>
              <a:gd name="connsiteY230" fmla="*/ 1721762 h 2083506"/>
              <a:gd name="connsiteX231" fmla="*/ 955980 w 12191999"/>
              <a:gd name="connsiteY231" fmla="*/ 1719289 h 2083506"/>
              <a:gd name="connsiteX232" fmla="*/ 926108 w 12191999"/>
              <a:gd name="connsiteY232" fmla="*/ 1715917 h 2083506"/>
              <a:gd name="connsiteX233" fmla="*/ 876049 w 12191999"/>
              <a:gd name="connsiteY233" fmla="*/ 1710422 h 2083506"/>
              <a:gd name="connsiteX234" fmla="*/ 839194 w 12191999"/>
              <a:gd name="connsiteY234" fmla="*/ 1700176 h 2083506"/>
              <a:gd name="connsiteX235" fmla="*/ 797112 w 12191999"/>
              <a:gd name="connsiteY235" fmla="*/ 1698014 h 2083506"/>
              <a:gd name="connsiteX236" fmla="*/ 786610 w 12191999"/>
              <a:gd name="connsiteY236" fmla="*/ 1705455 h 2083506"/>
              <a:gd name="connsiteX237" fmla="*/ 741833 w 12191999"/>
              <a:gd name="connsiteY237" fmla="*/ 1700566 h 2083506"/>
              <a:gd name="connsiteX238" fmla="*/ 673985 w 12191999"/>
              <a:gd name="connsiteY238" fmla="*/ 1692278 h 2083506"/>
              <a:gd name="connsiteX239" fmla="*/ 634665 w 12191999"/>
              <a:gd name="connsiteY239" fmla="*/ 1689550 h 2083506"/>
              <a:gd name="connsiteX240" fmla="*/ 527471 w 12191999"/>
              <a:gd name="connsiteY240" fmla="*/ 1679869 h 2083506"/>
              <a:gd name="connsiteX241" fmla="*/ 420260 w 12191999"/>
              <a:gd name="connsiteY241" fmla="*/ 1668475 h 2083506"/>
              <a:gd name="connsiteX242" fmla="*/ 357630 w 12191999"/>
              <a:gd name="connsiteY242" fmla="*/ 1652142 h 2083506"/>
              <a:gd name="connsiteX243" fmla="*/ 269407 w 12191999"/>
              <a:gd name="connsiteY243" fmla="*/ 1643812 h 2083506"/>
              <a:gd name="connsiteX244" fmla="*/ 254769 w 12191999"/>
              <a:gd name="connsiteY244" fmla="*/ 1641013 h 2083506"/>
              <a:gd name="connsiteX245" fmla="*/ 150763 w 12191999"/>
              <a:gd name="connsiteY245" fmla="*/ 1628143 h 2083506"/>
              <a:gd name="connsiteX246" fmla="*/ 29133 w 12191999"/>
              <a:gd name="connsiteY246" fmla="*/ 1626172 h 2083506"/>
              <a:gd name="connsiteX247" fmla="*/ 0 w 12191999"/>
              <a:gd name="connsiteY247" fmla="*/ 1619589 h 2083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Lst>
            <a:rect l="l" t="t" r="r" b="b"/>
            <a:pathLst>
              <a:path w="12191999" h="2083506">
                <a:moveTo>
                  <a:pt x="0" y="0"/>
                </a:moveTo>
                <a:lnTo>
                  <a:pt x="9429748" y="0"/>
                </a:lnTo>
                <a:lnTo>
                  <a:pt x="9429748" y="1"/>
                </a:lnTo>
                <a:lnTo>
                  <a:pt x="12191999" y="1"/>
                </a:lnTo>
                <a:lnTo>
                  <a:pt x="12191999" y="1164372"/>
                </a:lnTo>
                <a:lnTo>
                  <a:pt x="12147852" y="1163783"/>
                </a:lnTo>
                <a:cubicBezTo>
                  <a:pt x="12063101" y="1189107"/>
                  <a:pt x="12045020" y="1156925"/>
                  <a:pt x="11993604" y="1153496"/>
                </a:cubicBezTo>
                <a:cubicBezTo>
                  <a:pt x="11954216" y="1165241"/>
                  <a:pt x="11911195" y="1167350"/>
                  <a:pt x="11865319" y="1176624"/>
                </a:cubicBezTo>
                <a:cubicBezTo>
                  <a:pt x="11822513" y="1184682"/>
                  <a:pt x="11766915" y="1201558"/>
                  <a:pt x="11718353" y="1209136"/>
                </a:cubicBezTo>
                <a:cubicBezTo>
                  <a:pt x="11675379" y="1217463"/>
                  <a:pt x="11638007" y="1216639"/>
                  <a:pt x="11609067" y="1218512"/>
                </a:cubicBezTo>
                <a:cubicBezTo>
                  <a:pt x="11597582" y="1221322"/>
                  <a:pt x="11554280" y="1243577"/>
                  <a:pt x="11545958" y="1240430"/>
                </a:cubicBezTo>
                <a:lnTo>
                  <a:pt x="11445770" y="1225780"/>
                </a:lnTo>
                <a:cubicBezTo>
                  <a:pt x="11425543" y="1230782"/>
                  <a:pt x="11413740" y="1222096"/>
                  <a:pt x="11398842" y="1227250"/>
                </a:cubicBezTo>
                <a:cubicBezTo>
                  <a:pt x="11367060" y="1233093"/>
                  <a:pt x="11269285" y="1263712"/>
                  <a:pt x="11240093" y="1266797"/>
                </a:cubicBezTo>
                <a:cubicBezTo>
                  <a:pt x="11197297" y="1273685"/>
                  <a:pt x="11181311" y="1272682"/>
                  <a:pt x="11141364" y="1288059"/>
                </a:cubicBezTo>
                <a:cubicBezTo>
                  <a:pt x="11099891" y="1305386"/>
                  <a:pt x="11051533" y="1319157"/>
                  <a:pt x="11015396" y="1353104"/>
                </a:cubicBezTo>
                <a:cubicBezTo>
                  <a:pt x="11009424" y="1362217"/>
                  <a:pt x="10992328" y="1361966"/>
                  <a:pt x="10973905" y="1365109"/>
                </a:cubicBezTo>
                <a:cubicBezTo>
                  <a:pt x="10955482" y="1368254"/>
                  <a:pt x="10907369" y="1372817"/>
                  <a:pt x="10904858" y="1371966"/>
                </a:cubicBezTo>
                <a:cubicBezTo>
                  <a:pt x="10880521" y="1379494"/>
                  <a:pt x="10873670" y="1399734"/>
                  <a:pt x="10827883" y="1410270"/>
                </a:cubicBezTo>
                <a:cubicBezTo>
                  <a:pt x="10790248" y="1415655"/>
                  <a:pt x="10724899" y="1420726"/>
                  <a:pt x="10690996" y="1426394"/>
                </a:cubicBezTo>
                <a:cubicBezTo>
                  <a:pt x="10676463" y="1423331"/>
                  <a:pt x="10634514" y="1436908"/>
                  <a:pt x="10624461" y="1444283"/>
                </a:cubicBezTo>
                <a:cubicBezTo>
                  <a:pt x="10601952" y="1468442"/>
                  <a:pt x="10536224" y="1460228"/>
                  <a:pt x="10517208" y="1478947"/>
                </a:cubicBezTo>
                <a:cubicBezTo>
                  <a:pt x="10509508" y="1482271"/>
                  <a:pt x="10505833" y="1468818"/>
                  <a:pt x="10497937" y="1469831"/>
                </a:cubicBezTo>
                <a:lnTo>
                  <a:pt x="10471201" y="1486037"/>
                </a:lnTo>
                <a:lnTo>
                  <a:pt x="10448263" y="1478223"/>
                </a:lnTo>
                <a:lnTo>
                  <a:pt x="10388089" y="1507175"/>
                </a:lnTo>
                <a:cubicBezTo>
                  <a:pt x="10350285" y="1513081"/>
                  <a:pt x="10383281" y="1526586"/>
                  <a:pt x="10333720" y="1515848"/>
                </a:cubicBezTo>
                <a:cubicBezTo>
                  <a:pt x="10286428" y="1526223"/>
                  <a:pt x="10174884" y="1550019"/>
                  <a:pt x="10104338" y="1569424"/>
                </a:cubicBezTo>
                <a:cubicBezTo>
                  <a:pt x="10066963" y="1581564"/>
                  <a:pt x="9967395" y="1605712"/>
                  <a:pt x="9910445" y="1632275"/>
                </a:cubicBezTo>
                <a:cubicBezTo>
                  <a:pt x="9856131" y="1644130"/>
                  <a:pt x="9831118" y="1689967"/>
                  <a:pt x="9770872" y="1688088"/>
                </a:cubicBezTo>
                <a:cubicBezTo>
                  <a:pt x="9769882" y="1691843"/>
                  <a:pt x="9737016" y="1697044"/>
                  <a:pt x="9733849" y="1700034"/>
                </a:cubicBezTo>
                <a:lnTo>
                  <a:pt x="9703714" y="1730093"/>
                </a:lnTo>
                <a:lnTo>
                  <a:pt x="9698351" y="1730377"/>
                </a:lnTo>
                <a:lnTo>
                  <a:pt x="9632895" y="1736363"/>
                </a:lnTo>
                <a:lnTo>
                  <a:pt x="9569107" y="1741010"/>
                </a:lnTo>
                <a:cubicBezTo>
                  <a:pt x="9558961" y="1745882"/>
                  <a:pt x="9548028" y="1750646"/>
                  <a:pt x="9536451" y="1755120"/>
                </a:cubicBezTo>
                <a:lnTo>
                  <a:pt x="9529385" y="1757515"/>
                </a:lnTo>
                <a:lnTo>
                  <a:pt x="9498527" y="1753117"/>
                </a:lnTo>
                <a:lnTo>
                  <a:pt x="9436642" y="1755478"/>
                </a:lnTo>
                <a:lnTo>
                  <a:pt x="9429748" y="1756317"/>
                </a:lnTo>
                <a:lnTo>
                  <a:pt x="9429748" y="1768745"/>
                </a:lnTo>
                <a:lnTo>
                  <a:pt x="9425802" y="1769273"/>
                </a:lnTo>
                <a:cubicBezTo>
                  <a:pt x="9390751" y="1773262"/>
                  <a:pt x="9371406" y="1773457"/>
                  <a:pt x="9349763" y="1776107"/>
                </a:cubicBezTo>
                <a:cubicBezTo>
                  <a:pt x="9314721" y="1782260"/>
                  <a:pt x="9277650" y="1796217"/>
                  <a:pt x="9256503" y="1800699"/>
                </a:cubicBezTo>
                <a:lnTo>
                  <a:pt x="9222873" y="1803003"/>
                </a:lnTo>
                <a:lnTo>
                  <a:pt x="9224095" y="1807355"/>
                </a:lnTo>
                <a:lnTo>
                  <a:pt x="9211603" y="1807675"/>
                </a:lnTo>
                <a:lnTo>
                  <a:pt x="9183719" y="1807781"/>
                </a:lnTo>
                <a:cubicBezTo>
                  <a:pt x="9166319" y="1808439"/>
                  <a:pt x="9117935" y="1807396"/>
                  <a:pt x="9100221" y="1808989"/>
                </a:cubicBezTo>
                <a:cubicBezTo>
                  <a:pt x="9095111" y="1813630"/>
                  <a:pt x="9087224" y="1816160"/>
                  <a:pt x="9077439" y="1817333"/>
                </a:cubicBezTo>
                <a:lnTo>
                  <a:pt x="9055889" y="1817464"/>
                </a:lnTo>
                <a:lnTo>
                  <a:pt x="8930912" y="1828648"/>
                </a:lnTo>
                <a:lnTo>
                  <a:pt x="8913729" y="1829483"/>
                </a:lnTo>
                <a:lnTo>
                  <a:pt x="8904423" y="1833234"/>
                </a:lnTo>
                <a:cubicBezTo>
                  <a:pt x="8897319" y="1833982"/>
                  <a:pt x="8876911" y="1833498"/>
                  <a:pt x="8871099" y="1833979"/>
                </a:cubicBezTo>
                <a:lnTo>
                  <a:pt x="8869557" y="1836113"/>
                </a:lnTo>
                <a:cubicBezTo>
                  <a:pt x="8851043" y="1839524"/>
                  <a:pt x="8781405" y="1850882"/>
                  <a:pt x="8760021" y="1854442"/>
                </a:cubicBezTo>
                <a:cubicBezTo>
                  <a:pt x="8755749" y="1851161"/>
                  <a:pt x="8746183" y="1856343"/>
                  <a:pt x="8741254" y="1857469"/>
                </a:cubicBezTo>
                <a:cubicBezTo>
                  <a:pt x="8740491" y="1855259"/>
                  <a:pt x="8728559" y="1854585"/>
                  <a:pt x="8725039" y="1856552"/>
                </a:cubicBezTo>
                <a:cubicBezTo>
                  <a:pt x="8641157" y="1867333"/>
                  <a:pt x="8683145" y="1845054"/>
                  <a:pt x="8635265" y="1859168"/>
                </a:cubicBezTo>
                <a:cubicBezTo>
                  <a:pt x="8626795" y="1860103"/>
                  <a:pt x="8619931" y="1859212"/>
                  <a:pt x="8613911" y="1857561"/>
                </a:cubicBezTo>
                <a:lnTo>
                  <a:pt x="8604931" y="1854170"/>
                </a:lnTo>
                <a:lnTo>
                  <a:pt x="8570171" y="1860579"/>
                </a:lnTo>
                <a:cubicBezTo>
                  <a:pt x="8553049" y="1862813"/>
                  <a:pt x="8535028" y="1864294"/>
                  <a:pt x="8516537" y="1864971"/>
                </a:cubicBezTo>
                <a:cubicBezTo>
                  <a:pt x="8512388" y="1860455"/>
                  <a:pt x="8497874" y="1866870"/>
                  <a:pt x="8491046" y="1868141"/>
                </a:cubicBezTo>
                <a:cubicBezTo>
                  <a:pt x="8490975" y="1865191"/>
                  <a:pt x="8475847" y="1863778"/>
                  <a:pt x="8470478" y="1866216"/>
                </a:cubicBezTo>
                <a:cubicBezTo>
                  <a:pt x="8357654" y="1876758"/>
                  <a:pt x="8421139" y="1849210"/>
                  <a:pt x="8353433" y="1865729"/>
                </a:cubicBezTo>
                <a:lnTo>
                  <a:pt x="8347675" y="1865075"/>
                </a:lnTo>
                <a:lnTo>
                  <a:pt x="8343939" y="1865677"/>
                </a:lnTo>
                <a:cubicBezTo>
                  <a:pt x="8309852" y="1870841"/>
                  <a:pt x="8272587" y="1875809"/>
                  <a:pt x="8221566" y="1881148"/>
                </a:cubicBezTo>
                <a:cubicBezTo>
                  <a:pt x="8158043" y="1892960"/>
                  <a:pt x="8095547" y="1914042"/>
                  <a:pt x="8066095" y="1919902"/>
                </a:cubicBezTo>
                <a:cubicBezTo>
                  <a:pt x="8058949" y="1919234"/>
                  <a:pt x="8051921" y="1917862"/>
                  <a:pt x="8044849" y="1916308"/>
                </a:cubicBezTo>
                <a:lnTo>
                  <a:pt x="8041142" y="1915506"/>
                </a:lnTo>
                <a:lnTo>
                  <a:pt x="8022159" y="1911521"/>
                </a:lnTo>
                <a:lnTo>
                  <a:pt x="7944932" y="1917265"/>
                </a:lnTo>
                <a:lnTo>
                  <a:pt x="7879011" y="1928570"/>
                </a:lnTo>
                <a:lnTo>
                  <a:pt x="7865529" y="1934399"/>
                </a:lnTo>
                <a:lnTo>
                  <a:pt x="7774801" y="1947969"/>
                </a:lnTo>
                <a:lnTo>
                  <a:pt x="7748398" y="1955982"/>
                </a:lnTo>
                <a:lnTo>
                  <a:pt x="7740684" y="1955717"/>
                </a:lnTo>
                <a:cubicBezTo>
                  <a:pt x="7728362" y="1958584"/>
                  <a:pt x="7714099" y="1968442"/>
                  <a:pt x="7712976" y="1960442"/>
                </a:cubicBezTo>
                <a:lnTo>
                  <a:pt x="7699956" y="1966104"/>
                </a:lnTo>
                <a:lnTo>
                  <a:pt x="7684158" y="1962927"/>
                </a:lnTo>
                <a:cubicBezTo>
                  <a:pt x="7674684" y="1962643"/>
                  <a:pt x="7652105" y="1963177"/>
                  <a:pt x="7643109" y="1964400"/>
                </a:cubicBezTo>
                <a:lnTo>
                  <a:pt x="7630180" y="1970266"/>
                </a:lnTo>
                <a:lnTo>
                  <a:pt x="7609131" y="1971774"/>
                </a:lnTo>
                <a:cubicBezTo>
                  <a:pt x="7596694" y="1971644"/>
                  <a:pt x="7570258" y="1969757"/>
                  <a:pt x="7555555" y="1969491"/>
                </a:cubicBezTo>
                <a:cubicBezTo>
                  <a:pt x="7541460" y="1966540"/>
                  <a:pt x="7530571" y="1964848"/>
                  <a:pt x="7520919" y="1970177"/>
                </a:cubicBezTo>
                <a:cubicBezTo>
                  <a:pt x="7500295" y="1966884"/>
                  <a:pt x="7480780" y="1949401"/>
                  <a:pt x="7456258" y="1960468"/>
                </a:cubicBezTo>
                <a:cubicBezTo>
                  <a:pt x="7434946" y="1957506"/>
                  <a:pt x="7435772" y="1952500"/>
                  <a:pt x="7393047" y="1952408"/>
                </a:cubicBezTo>
                <a:cubicBezTo>
                  <a:pt x="7356520" y="1952860"/>
                  <a:pt x="7236307" y="1958626"/>
                  <a:pt x="7199912" y="1959913"/>
                </a:cubicBezTo>
                <a:cubicBezTo>
                  <a:pt x="7176501" y="1959942"/>
                  <a:pt x="7160098" y="1958343"/>
                  <a:pt x="7146774" y="1956641"/>
                </a:cubicBezTo>
                <a:lnTo>
                  <a:pt x="7122244" y="1953891"/>
                </a:lnTo>
                <a:lnTo>
                  <a:pt x="7032241" y="1962723"/>
                </a:lnTo>
                <a:cubicBezTo>
                  <a:pt x="6997214" y="1965198"/>
                  <a:pt x="6963725" y="1968396"/>
                  <a:pt x="6941492" y="1976868"/>
                </a:cubicBezTo>
                <a:cubicBezTo>
                  <a:pt x="6947015" y="1970398"/>
                  <a:pt x="6923088" y="1965379"/>
                  <a:pt x="6906514" y="1968589"/>
                </a:cubicBezTo>
                <a:cubicBezTo>
                  <a:pt x="6925890" y="1943204"/>
                  <a:pt x="6840983" y="1991464"/>
                  <a:pt x="6826395" y="1974141"/>
                </a:cubicBezTo>
                <a:cubicBezTo>
                  <a:pt x="6825676" y="1990223"/>
                  <a:pt x="6751393" y="2017492"/>
                  <a:pt x="6716431" y="2004297"/>
                </a:cubicBezTo>
                <a:cubicBezTo>
                  <a:pt x="6663167" y="2007518"/>
                  <a:pt x="6625450" y="2020811"/>
                  <a:pt x="6569607" y="2015496"/>
                </a:cubicBezTo>
                <a:cubicBezTo>
                  <a:pt x="6567874" y="2017648"/>
                  <a:pt x="6565034" y="2019449"/>
                  <a:pt x="6561430" y="2020996"/>
                </a:cubicBezTo>
                <a:lnTo>
                  <a:pt x="6549371" y="2024747"/>
                </a:lnTo>
                <a:lnTo>
                  <a:pt x="6547040" y="2024474"/>
                </a:lnTo>
                <a:cubicBezTo>
                  <a:pt x="6537882" y="2024425"/>
                  <a:pt x="6533193" y="2025332"/>
                  <a:pt x="6530482" y="2026659"/>
                </a:cubicBezTo>
                <a:lnTo>
                  <a:pt x="6528565" y="2028600"/>
                </a:lnTo>
                <a:lnTo>
                  <a:pt x="6517741" y="2030558"/>
                </a:lnTo>
                <a:lnTo>
                  <a:pt x="6497855" y="2035650"/>
                </a:lnTo>
                <a:lnTo>
                  <a:pt x="6492785" y="2035444"/>
                </a:lnTo>
                <a:lnTo>
                  <a:pt x="6460692" y="2041321"/>
                </a:lnTo>
                <a:lnTo>
                  <a:pt x="6459609" y="2040851"/>
                </a:lnTo>
                <a:cubicBezTo>
                  <a:pt x="6456451" y="2039933"/>
                  <a:pt x="6452734" y="2039508"/>
                  <a:pt x="6447765" y="2040102"/>
                </a:cubicBezTo>
                <a:cubicBezTo>
                  <a:pt x="6446007" y="2031126"/>
                  <a:pt x="6441093" y="2037380"/>
                  <a:pt x="6426590" y="2039928"/>
                </a:cubicBezTo>
                <a:cubicBezTo>
                  <a:pt x="6423606" y="2033241"/>
                  <a:pt x="6413230" y="2032925"/>
                  <a:pt x="6401693" y="2033537"/>
                </a:cubicBezTo>
                <a:lnTo>
                  <a:pt x="6387141" y="2033161"/>
                </a:lnTo>
                <a:lnTo>
                  <a:pt x="6357846" y="2036782"/>
                </a:lnTo>
                <a:lnTo>
                  <a:pt x="6342914" y="2037585"/>
                </a:lnTo>
                <a:lnTo>
                  <a:pt x="6336300" y="2038781"/>
                </a:lnTo>
                <a:lnTo>
                  <a:pt x="6317178" y="2038968"/>
                </a:lnTo>
                <a:lnTo>
                  <a:pt x="6161427" y="2047338"/>
                </a:lnTo>
                <a:cubicBezTo>
                  <a:pt x="6147824" y="2057658"/>
                  <a:pt x="6118908" y="2077615"/>
                  <a:pt x="6097339" y="2082438"/>
                </a:cubicBezTo>
                <a:cubicBezTo>
                  <a:pt x="6090149" y="2084046"/>
                  <a:pt x="6083776" y="2083972"/>
                  <a:pt x="6079059" y="2081299"/>
                </a:cubicBezTo>
                <a:cubicBezTo>
                  <a:pt x="6063900" y="2082334"/>
                  <a:pt x="6011621" y="2084537"/>
                  <a:pt x="5998439" y="2070958"/>
                </a:cubicBezTo>
                <a:cubicBezTo>
                  <a:pt x="5976443" y="2071759"/>
                  <a:pt x="5925514" y="2069780"/>
                  <a:pt x="5904290" y="2070255"/>
                </a:cubicBezTo>
                <a:cubicBezTo>
                  <a:pt x="5871515" y="2066244"/>
                  <a:pt x="5843986" y="2088249"/>
                  <a:pt x="5814867" y="2079032"/>
                </a:cubicBezTo>
                <a:cubicBezTo>
                  <a:pt x="5792003" y="2070559"/>
                  <a:pt x="5750009" y="2076273"/>
                  <a:pt x="5725743" y="2070558"/>
                </a:cubicBezTo>
                <a:cubicBezTo>
                  <a:pt x="5716432" y="2058355"/>
                  <a:pt x="5667424" y="2047322"/>
                  <a:pt x="5650546" y="2052412"/>
                </a:cubicBezTo>
                <a:cubicBezTo>
                  <a:pt x="5614627" y="2046084"/>
                  <a:pt x="5608108" y="2028306"/>
                  <a:pt x="5581284" y="2023175"/>
                </a:cubicBezTo>
                <a:lnTo>
                  <a:pt x="5572593" y="2018391"/>
                </a:lnTo>
                <a:lnTo>
                  <a:pt x="5548580" y="2016951"/>
                </a:lnTo>
                <a:cubicBezTo>
                  <a:pt x="5523726" y="2017783"/>
                  <a:pt x="5498337" y="2019663"/>
                  <a:pt x="5471173" y="2018786"/>
                </a:cubicBezTo>
                <a:cubicBezTo>
                  <a:pt x="5447687" y="2003020"/>
                  <a:pt x="5353807" y="2022324"/>
                  <a:pt x="5340320" y="2037611"/>
                </a:cubicBezTo>
                <a:cubicBezTo>
                  <a:pt x="5340015" y="2024215"/>
                  <a:pt x="5271937" y="2042455"/>
                  <a:pt x="5254376" y="2042928"/>
                </a:cubicBezTo>
                <a:cubicBezTo>
                  <a:pt x="5248522" y="2043086"/>
                  <a:pt x="5248281" y="2041270"/>
                  <a:pt x="5258035" y="2035649"/>
                </a:cubicBezTo>
                <a:cubicBezTo>
                  <a:pt x="5239374" y="2037214"/>
                  <a:pt x="5220112" y="2030252"/>
                  <a:pt x="5230622" y="2024576"/>
                </a:cubicBezTo>
                <a:cubicBezTo>
                  <a:pt x="5173932" y="2036724"/>
                  <a:pt x="5090262" y="2024645"/>
                  <a:pt x="5026203" y="2030162"/>
                </a:cubicBezTo>
                <a:cubicBezTo>
                  <a:pt x="4991280" y="2016814"/>
                  <a:pt x="5010212" y="2029164"/>
                  <a:pt x="4973988" y="2026668"/>
                </a:cubicBezTo>
                <a:cubicBezTo>
                  <a:pt x="4983896" y="2038955"/>
                  <a:pt x="4930012" y="2019774"/>
                  <a:pt x="4928030" y="2033642"/>
                </a:cubicBezTo>
                <a:cubicBezTo>
                  <a:pt x="4921501" y="2032748"/>
                  <a:pt x="4915238" y="2031445"/>
                  <a:pt x="4908970" y="2030033"/>
                </a:cubicBezTo>
                <a:lnTo>
                  <a:pt x="4905679" y="2029300"/>
                </a:lnTo>
                <a:lnTo>
                  <a:pt x="4892525" y="2028768"/>
                </a:lnTo>
                <a:lnTo>
                  <a:pt x="4888818" y="2025619"/>
                </a:lnTo>
                <a:lnTo>
                  <a:pt x="4869018" y="2022668"/>
                </a:lnTo>
                <a:cubicBezTo>
                  <a:pt x="4861602" y="2022028"/>
                  <a:pt x="4853622" y="2021880"/>
                  <a:pt x="4844804" y="2022527"/>
                </a:cubicBezTo>
                <a:cubicBezTo>
                  <a:pt x="4823110" y="2028022"/>
                  <a:pt x="4789330" y="2021287"/>
                  <a:pt x="4758778" y="2021694"/>
                </a:cubicBezTo>
                <a:lnTo>
                  <a:pt x="4744748" y="2023396"/>
                </a:lnTo>
                <a:lnTo>
                  <a:pt x="4698956" y="2020558"/>
                </a:lnTo>
                <a:cubicBezTo>
                  <a:pt x="4685921" y="2020008"/>
                  <a:pt x="4672392" y="2019718"/>
                  <a:pt x="4658147" y="2019920"/>
                </a:cubicBezTo>
                <a:lnTo>
                  <a:pt x="4631706" y="2021274"/>
                </a:lnTo>
                <a:lnTo>
                  <a:pt x="4624776" y="2020152"/>
                </a:lnTo>
                <a:cubicBezTo>
                  <a:pt x="4612703" y="2020277"/>
                  <a:pt x="4596727" y="2024226"/>
                  <a:pt x="4598150" y="2019429"/>
                </a:cubicBezTo>
                <a:lnTo>
                  <a:pt x="4584588" y="2021092"/>
                </a:lnTo>
                <a:lnTo>
                  <a:pt x="4571203" y="2017263"/>
                </a:lnTo>
                <a:cubicBezTo>
                  <a:pt x="4569736" y="2016374"/>
                  <a:pt x="4568633" y="2015427"/>
                  <a:pt x="4567930" y="2014458"/>
                </a:cubicBezTo>
                <a:lnTo>
                  <a:pt x="4548984" y="2015717"/>
                </a:lnTo>
                <a:lnTo>
                  <a:pt x="4533451" y="2012976"/>
                </a:lnTo>
                <a:lnTo>
                  <a:pt x="4519910" y="2014768"/>
                </a:lnTo>
                <a:lnTo>
                  <a:pt x="4514290" y="2014364"/>
                </a:lnTo>
                <a:lnTo>
                  <a:pt x="4500320" y="2013007"/>
                </a:lnTo>
                <a:cubicBezTo>
                  <a:pt x="4493159" y="2012056"/>
                  <a:pt x="4485144" y="2010910"/>
                  <a:pt x="4476219" y="2009993"/>
                </a:cubicBezTo>
                <a:lnTo>
                  <a:pt x="4468701" y="2009574"/>
                </a:lnTo>
                <a:lnTo>
                  <a:pt x="4452333" y="2004964"/>
                </a:lnTo>
                <a:cubicBezTo>
                  <a:pt x="4440422" y="2001479"/>
                  <a:pt x="4431048" y="1999130"/>
                  <a:pt x="4420644" y="2001021"/>
                </a:cubicBezTo>
                <a:cubicBezTo>
                  <a:pt x="4402911" y="1996519"/>
                  <a:pt x="4390524" y="1983900"/>
                  <a:pt x="4364856" y="1987267"/>
                </a:cubicBezTo>
                <a:cubicBezTo>
                  <a:pt x="4372645" y="1981550"/>
                  <a:pt x="4336350" y="1986575"/>
                  <a:pt x="4332062" y="1980703"/>
                </a:cubicBezTo>
                <a:cubicBezTo>
                  <a:pt x="4330083" y="1975974"/>
                  <a:pt x="4318612" y="1976397"/>
                  <a:pt x="4309876" y="1974653"/>
                </a:cubicBezTo>
                <a:cubicBezTo>
                  <a:pt x="4303650" y="1969824"/>
                  <a:pt x="4259693" y="1965414"/>
                  <a:pt x="4244391" y="1966109"/>
                </a:cubicBezTo>
                <a:cubicBezTo>
                  <a:pt x="4201255" y="1970914"/>
                  <a:pt x="4166558" y="1951471"/>
                  <a:pt x="4132071" y="1954813"/>
                </a:cubicBezTo>
                <a:cubicBezTo>
                  <a:pt x="4123041" y="1954358"/>
                  <a:pt x="4115554" y="1953263"/>
                  <a:pt x="4109069" y="1951778"/>
                </a:cubicBezTo>
                <a:lnTo>
                  <a:pt x="4092908" y="1946662"/>
                </a:lnTo>
                <a:cubicBezTo>
                  <a:pt x="4092707" y="1945539"/>
                  <a:pt x="4092506" y="1944415"/>
                  <a:pt x="4092306" y="1943291"/>
                </a:cubicBezTo>
                <a:lnTo>
                  <a:pt x="4080234" y="1941219"/>
                </a:lnTo>
                <a:lnTo>
                  <a:pt x="4077778" y="1940145"/>
                </a:lnTo>
                <a:cubicBezTo>
                  <a:pt x="4073105" y="1938081"/>
                  <a:pt x="4068339" y="1936119"/>
                  <a:pt x="4062936" y="1934506"/>
                </a:cubicBezTo>
                <a:cubicBezTo>
                  <a:pt x="4048082" y="1947155"/>
                  <a:pt x="4014523" y="1922869"/>
                  <a:pt x="4012506" y="1935475"/>
                </a:cubicBezTo>
                <a:cubicBezTo>
                  <a:pt x="3980228" y="1928812"/>
                  <a:pt x="3986775" y="1942559"/>
                  <a:pt x="3965880" y="1925968"/>
                </a:cubicBezTo>
                <a:cubicBezTo>
                  <a:pt x="3899515" y="1923414"/>
                  <a:pt x="3830855" y="1902158"/>
                  <a:pt x="3765338" y="1906649"/>
                </a:cubicBezTo>
                <a:cubicBezTo>
                  <a:pt x="3780686" y="1902635"/>
                  <a:pt x="3768784" y="1893856"/>
                  <a:pt x="3749493" y="1893071"/>
                </a:cubicBezTo>
                <a:cubicBezTo>
                  <a:pt x="3807776" y="1876857"/>
                  <a:pt x="3656400" y="1898030"/>
                  <a:pt x="3672704" y="1881383"/>
                </a:cubicBezTo>
                <a:cubicBezTo>
                  <a:pt x="3645532" y="1893973"/>
                  <a:pt x="3537791" y="1900656"/>
                  <a:pt x="3530082" y="1883187"/>
                </a:cubicBezTo>
                <a:cubicBezTo>
                  <a:pt x="3479808" y="1875044"/>
                  <a:pt x="3426017" y="1877998"/>
                  <a:pt x="3387664" y="1862579"/>
                </a:cubicBezTo>
                <a:cubicBezTo>
                  <a:pt x="3382649" y="1863935"/>
                  <a:pt x="3377277" y="1864791"/>
                  <a:pt x="3371681" y="1865293"/>
                </a:cubicBezTo>
                <a:lnTo>
                  <a:pt x="3355305" y="1865842"/>
                </a:lnTo>
                <a:lnTo>
                  <a:pt x="3353790" y="1865158"/>
                </a:lnTo>
                <a:cubicBezTo>
                  <a:pt x="3346144" y="1863282"/>
                  <a:pt x="3340687" y="1863057"/>
                  <a:pt x="3336210" y="1863564"/>
                </a:cubicBezTo>
                <a:lnTo>
                  <a:pt x="3331381" y="1864716"/>
                </a:lnTo>
                <a:lnTo>
                  <a:pt x="3319012" y="1864093"/>
                </a:lnTo>
                <a:lnTo>
                  <a:pt x="3293818" y="1864135"/>
                </a:lnTo>
                <a:lnTo>
                  <a:pt x="3289881" y="1862954"/>
                </a:lnTo>
                <a:lnTo>
                  <a:pt x="3253090" y="1861164"/>
                </a:lnTo>
                <a:cubicBezTo>
                  <a:pt x="3253042" y="1860968"/>
                  <a:pt x="3252996" y="1860771"/>
                  <a:pt x="3252949" y="1860574"/>
                </a:cubicBezTo>
                <a:cubicBezTo>
                  <a:pt x="3251799" y="1859213"/>
                  <a:pt x="3249368" y="1858131"/>
                  <a:pt x="3244187" y="1857604"/>
                </a:cubicBezTo>
                <a:cubicBezTo>
                  <a:pt x="3250860" y="1853873"/>
                  <a:pt x="3250577" y="1852999"/>
                  <a:pt x="3246570" y="1852946"/>
                </a:cubicBezTo>
                <a:lnTo>
                  <a:pt x="3237810" y="1853064"/>
                </a:lnTo>
                <a:lnTo>
                  <a:pt x="3230822" y="1855474"/>
                </a:lnTo>
                <a:cubicBezTo>
                  <a:pt x="3206812" y="1862286"/>
                  <a:pt x="3176733" y="1868865"/>
                  <a:pt x="3136549" y="1874037"/>
                </a:cubicBezTo>
                <a:cubicBezTo>
                  <a:pt x="3081163" y="1880168"/>
                  <a:pt x="2902557" y="1900580"/>
                  <a:pt x="2845754" y="1910932"/>
                </a:cubicBezTo>
                <a:cubicBezTo>
                  <a:pt x="2860822" y="1944376"/>
                  <a:pt x="2813389" y="1905358"/>
                  <a:pt x="2786878" y="1917162"/>
                </a:cubicBezTo>
                <a:cubicBezTo>
                  <a:pt x="2766803" y="1917398"/>
                  <a:pt x="2741628" y="1915886"/>
                  <a:pt x="2725298" y="1912340"/>
                </a:cubicBezTo>
                <a:cubicBezTo>
                  <a:pt x="2716680" y="1911427"/>
                  <a:pt x="2707572" y="1911972"/>
                  <a:pt x="2697754" y="1914863"/>
                </a:cubicBezTo>
                <a:cubicBezTo>
                  <a:pt x="2667185" y="1939014"/>
                  <a:pt x="2622149" y="1926211"/>
                  <a:pt x="2568063" y="1936283"/>
                </a:cubicBezTo>
                <a:cubicBezTo>
                  <a:pt x="2552625" y="1932001"/>
                  <a:pt x="2502682" y="1953378"/>
                  <a:pt x="2489784" y="1943720"/>
                </a:cubicBezTo>
                <a:cubicBezTo>
                  <a:pt x="2478524" y="1943155"/>
                  <a:pt x="2467418" y="1949411"/>
                  <a:pt x="2458978" y="1938095"/>
                </a:cubicBezTo>
                <a:cubicBezTo>
                  <a:pt x="2417552" y="1934639"/>
                  <a:pt x="2366376" y="1931293"/>
                  <a:pt x="2318712" y="1934474"/>
                </a:cubicBezTo>
                <a:cubicBezTo>
                  <a:pt x="2296029" y="1936526"/>
                  <a:pt x="2282069" y="1938434"/>
                  <a:pt x="2268709" y="1940521"/>
                </a:cubicBezTo>
                <a:lnTo>
                  <a:pt x="2264080" y="1941232"/>
                </a:lnTo>
                <a:lnTo>
                  <a:pt x="2254684" y="1943524"/>
                </a:lnTo>
                <a:lnTo>
                  <a:pt x="2252523" y="1943004"/>
                </a:lnTo>
                <a:lnTo>
                  <a:pt x="2173350" y="1929202"/>
                </a:lnTo>
                <a:lnTo>
                  <a:pt x="2155266" y="1920267"/>
                </a:lnTo>
                <a:lnTo>
                  <a:pt x="2091013" y="1914631"/>
                </a:lnTo>
                <a:cubicBezTo>
                  <a:pt x="2033357" y="1920614"/>
                  <a:pt x="2070513" y="1905065"/>
                  <a:pt x="2030712" y="1897690"/>
                </a:cubicBezTo>
                <a:cubicBezTo>
                  <a:pt x="1994539" y="1893055"/>
                  <a:pt x="1958569" y="1883188"/>
                  <a:pt x="1908838" y="1892222"/>
                </a:cubicBezTo>
                <a:cubicBezTo>
                  <a:pt x="1897236" y="1896147"/>
                  <a:pt x="1883338" y="1892415"/>
                  <a:pt x="1877796" y="1883887"/>
                </a:cubicBezTo>
                <a:cubicBezTo>
                  <a:pt x="1876842" y="1882419"/>
                  <a:pt x="1876177" y="1880863"/>
                  <a:pt x="1875824" y="1879265"/>
                </a:cubicBezTo>
                <a:cubicBezTo>
                  <a:pt x="1843474" y="1887199"/>
                  <a:pt x="1841511" y="1873818"/>
                  <a:pt x="1823048" y="1881064"/>
                </a:cubicBezTo>
                <a:cubicBezTo>
                  <a:pt x="1792640" y="1872164"/>
                  <a:pt x="1782358" y="1850450"/>
                  <a:pt x="1765736" y="1856578"/>
                </a:cubicBezTo>
                <a:cubicBezTo>
                  <a:pt x="1753024" y="1849107"/>
                  <a:pt x="1745932" y="1828316"/>
                  <a:pt x="1725669" y="1833744"/>
                </a:cubicBezTo>
                <a:cubicBezTo>
                  <a:pt x="1727428" y="1831405"/>
                  <a:pt x="1726953" y="1830157"/>
                  <a:pt x="1725216" y="1829447"/>
                </a:cubicBezTo>
                <a:lnTo>
                  <a:pt x="1721485" y="1828960"/>
                </a:lnTo>
                <a:lnTo>
                  <a:pt x="1717786" y="1832224"/>
                </a:lnTo>
                <a:cubicBezTo>
                  <a:pt x="1703445" y="1843277"/>
                  <a:pt x="1706547" y="1827935"/>
                  <a:pt x="1689907" y="1825425"/>
                </a:cubicBezTo>
                <a:cubicBezTo>
                  <a:pt x="1682338" y="1823445"/>
                  <a:pt x="1685181" y="1820226"/>
                  <a:pt x="1688093" y="1817391"/>
                </a:cubicBezTo>
                <a:lnTo>
                  <a:pt x="1496789" y="1805297"/>
                </a:lnTo>
                <a:cubicBezTo>
                  <a:pt x="1463551" y="1793913"/>
                  <a:pt x="1426345" y="1786892"/>
                  <a:pt x="1392839" y="1758649"/>
                </a:cubicBezTo>
                <a:cubicBezTo>
                  <a:pt x="1386461" y="1750573"/>
                  <a:pt x="1374031" y="1756918"/>
                  <a:pt x="1360872" y="1752441"/>
                </a:cubicBezTo>
                <a:cubicBezTo>
                  <a:pt x="1347711" y="1747963"/>
                  <a:pt x="1332751" y="1735898"/>
                  <a:pt x="1313885" y="1731785"/>
                </a:cubicBezTo>
                <a:cubicBezTo>
                  <a:pt x="1281989" y="1726305"/>
                  <a:pt x="1256405" y="1739744"/>
                  <a:pt x="1247665" y="1727765"/>
                </a:cubicBezTo>
                <a:cubicBezTo>
                  <a:pt x="1231363" y="1728538"/>
                  <a:pt x="1209120" y="1742556"/>
                  <a:pt x="1196850" y="1729622"/>
                </a:cubicBezTo>
                <a:cubicBezTo>
                  <a:pt x="1195195" y="1740224"/>
                  <a:pt x="1178147" y="1721561"/>
                  <a:pt x="1168728" y="1728550"/>
                </a:cubicBezTo>
                <a:cubicBezTo>
                  <a:pt x="1152073" y="1727193"/>
                  <a:pt x="1122804" y="1725926"/>
                  <a:pt x="1096918" y="1721485"/>
                </a:cubicBezTo>
                <a:lnTo>
                  <a:pt x="1094082" y="1720113"/>
                </a:lnTo>
                <a:lnTo>
                  <a:pt x="1040782" y="1721762"/>
                </a:lnTo>
                <a:cubicBezTo>
                  <a:pt x="987172" y="1722352"/>
                  <a:pt x="1023272" y="1708707"/>
                  <a:pt x="955980" y="1719289"/>
                </a:cubicBezTo>
                <a:cubicBezTo>
                  <a:pt x="948995" y="1714208"/>
                  <a:pt x="940521" y="1713816"/>
                  <a:pt x="926108" y="1715917"/>
                </a:cubicBezTo>
                <a:cubicBezTo>
                  <a:pt x="900077" y="1715834"/>
                  <a:pt x="902688" y="1703436"/>
                  <a:pt x="876049" y="1710422"/>
                </a:cubicBezTo>
                <a:cubicBezTo>
                  <a:pt x="881084" y="1703830"/>
                  <a:pt x="826830" y="1706893"/>
                  <a:pt x="839194" y="1700176"/>
                </a:cubicBezTo>
                <a:cubicBezTo>
                  <a:pt x="822548" y="1693764"/>
                  <a:pt x="813674" y="1703628"/>
                  <a:pt x="797112" y="1698014"/>
                </a:cubicBezTo>
                <a:cubicBezTo>
                  <a:pt x="778195" y="1696418"/>
                  <a:pt x="807647" y="1705364"/>
                  <a:pt x="786610" y="1705455"/>
                </a:cubicBezTo>
                <a:cubicBezTo>
                  <a:pt x="761170" y="1704357"/>
                  <a:pt x="760599" y="1716610"/>
                  <a:pt x="741833" y="1700566"/>
                </a:cubicBezTo>
                <a:lnTo>
                  <a:pt x="673985" y="1692278"/>
                </a:lnTo>
                <a:cubicBezTo>
                  <a:pt x="658515" y="1695829"/>
                  <a:pt x="646395" y="1693620"/>
                  <a:pt x="634665" y="1689550"/>
                </a:cubicBezTo>
                <a:cubicBezTo>
                  <a:pt x="599149" y="1689690"/>
                  <a:pt x="567176" y="1683160"/>
                  <a:pt x="527471" y="1679869"/>
                </a:cubicBezTo>
                <a:cubicBezTo>
                  <a:pt x="484099" y="1683240"/>
                  <a:pt x="462693" y="1671949"/>
                  <a:pt x="420260" y="1668475"/>
                </a:cubicBezTo>
                <a:cubicBezTo>
                  <a:pt x="377482" y="1677390"/>
                  <a:pt x="393500" y="1652730"/>
                  <a:pt x="357630" y="1652142"/>
                </a:cubicBezTo>
                <a:cubicBezTo>
                  <a:pt x="298692" y="1659518"/>
                  <a:pt x="359631" y="1643849"/>
                  <a:pt x="269407" y="1643812"/>
                </a:cubicBezTo>
                <a:cubicBezTo>
                  <a:pt x="264204" y="1645215"/>
                  <a:pt x="253436" y="1643159"/>
                  <a:pt x="254769" y="1641013"/>
                </a:cubicBezTo>
                <a:cubicBezTo>
                  <a:pt x="234996" y="1641090"/>
                  <a:pt x="179093" y="1626583"/>
                  <a:pt x="150763" y="1628143"/>
                </a:cubicBezTo>
                <a:cubicBezTo>
                  <a:pt x="96232" y="1619954"/>
                  <a:pt x="68845" y="1629422"/>
                  <a:pt x="29133" y="1626172"/>
                </a:cubicBezTo>
                <a:lnTo>
                  <a:pt x="0" y="1619589"/>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noProof="0" dirty="0"/>
          </a:p>
        </p:txBody>
      </p:sp>
      <p:sp>
        <p:nvSpPr>
          <p:cNvPr id="2" name="Titre 1">
            <a:extLst>
              <a:ext uri="{FF2B5EF4-FFF2-40B4-BE49-F238E27FC236}">
                <a16:creationId xmlns:a16="http://schemas.microsoft.com/office/drawing/2014/main" id="{7D210EC9-511C-7344-BA87-E83CBE29B265}"/>
              </a:ext>
            </a:extLst>
          </p:cNvPr>
          <p:cNvSpPr>
            <a:spLocks noGrp="1"/>
          </p:cNvSpPr>
          <p:nvPr>
            <p:ph type="title"/>
          </p:nvPr>
        </p:nvSpPr>
        <p:spPr>
          <a:xfrm>
            <a:off x="828675" y="803903"/>
            <a:ext cx="10534650" cy="817403"/>
          </a:xfrm>
        </p:spPr>
        <p:txBody>
          <a:bodyPr vert="horz" lIns="91440" tIns="45720" rIns="91440" bIns="45720" rtlCol="0" anchor="b">
            <a:normAutofit fontScale="90000"/>
          </a:bodyPr>
          <a:lstStyle/>
          <a:p>
            <a:pPr>
              <a:lnSpc>
                <a:spcPct val="150000"/>
              </a:lnSpc>
            </a:pPr>
            <a:r>
              <a:rPr lang="fr-FR" sz="3600" kern="1200" noProof="0" dirty="0">
                <a:solidFill>
                  <a:schemeClr val="tx1"/>
                </a:solidFill>
                <a:latin typeface="+mj-lt"/>
                <a:ea typeface="+mj-ea"/>
                <a:cs typeface="+mj-cs"/>
              </a:rPr>
              <a:t>Programme du jeudi : </a:t>
            </a:r>
            <a:br>
              <a:rPr lang="fr-FR" sz="3600" kern="1200" noProof="0" dirty="0">
                <a:solidFill>
                  <a:schemeClr val="tx1"/>
                </a:solidFill>
                <a:latin typeface="+mj-lt"/>
                <a:ea typeface="+mj-ea"/>
                <a:cs typeface="+mj-cs"/>
              </a:rPr>
            </a:br>
            <a:r>
              <a:rPr lang="fr-FR" sz="3600" b="1" kern="1200" noProof="0" dirty="0">
                <a:solidFill>
                  <a:schemeClr val="tx1"/>
                </a:solidFill>
                <a:latin typeface="+mj-lt"/>
                <a:ea typeface="+mj-ea"/>
                <a:cs typeface="+mj-cs"/>
              </a:rPr>
              <a:t>Journée de randonnée avec des ânes </a:t>
            </a:r>
          </a:p>
        </p:txBody>
      </p:sp>
      <p:pic>
        <p:nvPicPr>
          <p:cNvPr id="8" name="Espace réservé du contenu 7">
            <a:extLst>
              <a:ext uri="{FF2B5EF4-FFF2-40B4-BE49-F238E27FC236}">
                <a16:creationId xmlns:a16="http://schemas.microsoft.com/office/drawing/2014/main" id="{5B4F2692-08A8-AFE0-FDFD-B57D014BF557}"/>
              </a:ext>
            </a:extLst>
          </p:cNvPr>
          <p:cNvPicPr>
            <a:picLocks noGrp="1" noChangeAspect="1"/>
          </p:cNvPicPr>
          <p:nvPr>
            <p:ph idx="1"/>
          </p:nvPr>
        </p:nvPicPr>
        <p:blipFill>
          <a:blip r:embed="rId3"/>
          <a:stretch>
            <a:fillRect/>
          </a:stretch>
        </p:blipFill>
        <p:spPr>
          <a:xfrm>
            <a:off x="186267" y="2148961"/>
            <a:ext cx="12191999" cy="4358640"/>
          </a:xfrm>
          <a:prstGeom prst="rect">
            <a:avLst/>
          </a:prstGeom>
        </p:spPr>
      </p:pic>
    </p:spTree>
    <p:extLst>
      <p:ext uri="{BB962C8B-B14F-4D97-AF65-F5344CB8AC3E}">
        <p14:creationId xmlns:p14="http://schemas.microsoft.com/office/powerpoint/2010/main" val="3717493271"/>
      </p:ext>
    </p:extLst>
  </p:cSld>
  <p:clrMapOvr>
    <a:masterClrMapping/>
  </p:clrMapOvr>
  <mc:AlternateContent xmlns:mc="http://schemas.openxmlformats.org/markup-compatibility/2006">
    <mc:Choice xmlns:p14="http://schemas.microsoft.com/office/powerpoint/2010/main" Requires="p14">
      <p:transition spd="slow" p14:dur="2000" advClick="0" advTm="8000"/>
    </mc:Choice>
    <mc:Fallback>
      <p:transition spd="slow" advClick="0" advTm="8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6113EC7C-368D-469A-9B5C-F3555B088E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mage 8" descr="Une image contenant texte, journal, Publication, affiche&#10;&#10;Le contenu généré par l’IA peut être incorrect.">
            <a:extLst>
              <a:ext uri="{FF2B5EF4-FFF2-40B4-BE49-F238E27FC236}">
                <a16:creationId xmlns:a16="http://schemas.microsoft.com/office/drawing/2014/main" id="{96E9F317-EDD9-156C-377B-6F06224E5B13}"/>
              </a:ext>
            </a:extLst>
          </p:cNvPr>
          <p:cNvPicPr>
            <a:picLocks noChangeAspect="1"/>
          </p:cNvPicPr>
          <p:nvPr/>
        </p:nvPicPr>
        <p:blipFill>
          <a:blip r:embed="rId3"/>
          <a:srcRect r="-1" b="24625"/>
          <a:stretch>
            <a:fillRect/>
          </a:stretch>
        </p:blipFill>
        <p:spPr>
          <a:xfrm>
            <a:off x="-3" y="2257425"/>
            <a:ext cx="4196274" cy="4600575"/>
          </a:xfrm>
          <a:custGeom>
            <a:avLst/>
            <a:gdLst/>
            <a:ahLst/>
            <a:cxnLst/>
            <a:rect l="l" t="t" r="r" b="b"/>
            <a:pathLst>
              <a:path w="4196274" h="4600575">
                <a:moveTo>
                  <a:pt x="698533" y="23"/>
                </a:moveTo>
                <a:cubicBezTo>
                  <a:pt x="1054085" y="-1460"/>
                  <a:pt x="2609539" y="68645"/>
                  <a:pt x="3265768" y="1088109"/>
                </a:cubicBezTo>
                <a:cubicBezTo>
                  <a:pt x="3279190" y="1093398"/>
                  <a:pt x="3294289" y="1107275"/>
                  <a:pt x="3298987" y="1120493"/>
                </a:cubicBezTo>
                <a:cubicBezTo>
                  <a:pt x="3321470" y="1182283"/>
                  <a:pt x="3376502" y="1209047"/>
                  <a:pt x="3426164" y="1242419"/>
                </a:cubicBezTo>
                <a:cubicBezTo>
                  <a:pt x="3469788" y="1271828"/>
                  <a:pt x="3516097" y="1302557"/>
                  <a:pt x="3534217" y="1352122"/>
                </a:cubicBezTo>
                <a:cubicBezTo>
                  <a:pt x="3558041" y="1418206"/>
                  <a:pt x="3490259" y="1364016"/>
                  <a:pt x="3477841" y="1389129"/>
                </a:cubicBezTo>
                <a:cubicBezTo>
                  <a:pt x="3503679" y="1423492"/>
                  <a:pt x="3543613" y="1454883"/>
                  <a:pt x="3554015" y="1493873"/>
                </a:cubicBezTo>
                <a:cubicBezTo>
                  <a:pt x="3591931" y="1634635"/>
                  <a:pt x="3673808" y="1737067"/>
                  <a:pt x="3796288" y="1816698"/>
                </a:cubicBezTo>
                <a:cubicBezTo>
                  <a:pt x="3831522" y="1839498"/>
                  <a:pt x="3854674" y="1881132"/>
                  <a:pt x="3902658" y="1887738"/>
                </a:cubicBezTo>
                <a:cubicBezTo>
                  <a:pt x="4009367" y="1902279"/>
                  <a:pt x="3975811" y="2015945"/>
                  <a:pt x="4032186" y="2066499"/>
                </a:cubicBezTo>
                <a:cubicBezTo>
                  <a:pt x="4042924" y="2076084"/>
                  <a:pt x="4052655" y="2094915"/>
                  <a:pt x="4050642" y="2107801"/>
                </a:cubicBezTo>
                <a:cubicBezTo>
                  <a:pt x="4047624" y="2126309"/>
                  <a:pt x="4034870" y="2143820"/>
                  <a:pt x="4024133" y="2160342"/>
                </a:cubicBezTo>
                <a:cubicBezTo>
                  <a:pt x="4013059" y="2176862"/>
                  <a:pt x="3996282" y="2191402"/>
                  <a:pt x="4004335" y="2213209"/>
                </a:cubicBezTo>
                <a:cubicBezTo>
                  <a:pt x="4007687" y="2222130"/>
                  <a:pt x="4005342" y="2253190"/>
                  <a:pt x="4030173" y="2228740"/>
                </a:cubicBezTo>
                <a:cubicBezTo>
                  <a:pt x="4098290" y="2161662"/>
                  <a:pt x="4137888" y="2225102"/>
                  <a:pt x="4196274" y="2255503"/>
                </a:cubicBezTo>
                <a:cubicBezTo>
                  <a:pt x="4149296" y="2286895"/>
                  <a:pt x="4107016" y="2309031"/>
                  <a:pt x="4099968" y="2355951"/>
                </a:cubicBezTo>
                <a:cubicBezTo>
                  <a:pt x="4085540" y="2452767"/>
                  <a:pt x="4023800" y="2497043"/>
                  <a:pt x="3930177" y="2505635"/>
                </a:cubicBezTo>
                <a:cubicBezTo>
                  <a:pt x="3964739" y="2599144"/>
                  <a:pt x="3964739" y="2599144"/>
                  <a:pt x="3852997" y="2612033"/>
                </a:cubicBezTo>
                <a:cubicBezTo>
                  <a:pt x="3895949" y="2671508"/>
                  <a:pt x="3895949" y="2686707"/>
                  <a:pt x="3843936" y="2707194"/>
                </a:cubicBezTo>
                <a:cubicBezTo>
                  <a:pt x="3793938" y="2726690"/>
                  <a:pt x="3738572" y="2733299"/>
                  <a:pt x="3692263" y="2763365"/>
                </a:cubicBezTo>
                <a:cubicBezTo>
                  <a:pt x="3734880" y="2839364"/>
                  <a:pt x="3746960" y="2927586"/>
                  <a:pt x="3834876" y="2964596"/>
                </a:cubicBezTo>
                <a:cubicBezTo>
                  <a:pt x="3848634" y="2970213"/>
                  <a:pt x="3858030" y="2993012"/>
                  <a:pt x="3849307" y="3006229"/>
                </a:cubicBezTo>
                <a:cubicBezTo>
                  <a:pt x="3817428" y="3054139"/>
                  <a:pt x="3863064" y="3145008"/>
                  <a:pt x="3763740" y="3155250"/>
                </a:cubicBezTo>
                <a:cubicBezTo>
                  <a:pt x="3751322" y="3156241"/>
                  <a:pt x="3739912" y="3166155"/>
                  <a:pt x="3749644" y="3179042"/>
                </a:cubicBezTo>
                <a:cubicBezTo>
                  <a:pt x="3783202" y="3223978"/>
                  <a:pt x="3742598" y="3221006"/>
                  <a:pt x="3718104" y="3226623"/>
                </a:cubicBezTo>
                <a:cubicBezTo>
                  <a:pt x="3688572" y="3233560"/>
                  <a:pt x="3655017" y="3213736"/>
                  <a:pt x="3627501" y="3238187"/>
                </a:cubicBezTo>
                <a:cubicBezTo>
                  <a:pt x="3633878" y="3263961"/>
                  <a:pt x="3657701" y="3263631"/>
                  <a:pt x="3674479" y="3271890"/>
                </a:cubicBezTo>
                <a:cubicBezTo>
                  <a:pt x="3723470" y="3295682"/>
                  <a:pt x="3763404" y="3324097"/>
                  <a:pt x="3765753" y="3385888"/>
                </a:cubicBezTo>
                <a:cubicBezTo>
                  <a:pt x="3767428" y="3435782"/>
                  <a:pt x="3772798" y="3479727"/>
                  <a:pt x="3705014" y="3494928"/>
                </a:cubicBezTo>
                <a:cubicBezTo>
                  <a:pt x="3676828" y="3501208"/>
                  <a:pt x="3684884" y="3537222"/>
                  <a:pt x="3700990" y="3555066"/>
                </a:cubicBezTo>
                <a:cubicBezTo>
                  <a:pt x="3729848" y="3586786"/>
                  <a:pt x="3753670" y="3629080"/>
                  <a:pt x="3803335" y="3632054"/>
                </a:cubicBezTo>
                <a:cubicBezTo>
                  <a:pt x="3833535" y="3634035"/>
                  <a:pt x="3856689" y="3647255"/>
                  <a:pt x="3880513" y="3662453"/>
                </a:cubicBezTo>
                <a:cubicBezTo>
                  <a:pt x="3897626" y="3673360"/>
                  <a:pt x="3918095" y="3682610"/>
                  <a:pt x="3916083" y="3706069"/>
                </a:cubicBezTo>
                <a:cubicBezTo>
                  <a:pt x="3914069" y="3728539"/>
                  <a:pt x="3894273" y="3737791"/>
                  <a:pt x="3874137" y="3742416"/>
                </a:cubicBezTo>
                <a:cubicBezTo>
                  <a:pt x="3807024" y="3757285"/>
                  <a:pt x="3743942" y="3779093"/>
                  <a:pt x="3687901" y="3828987"/>
                </a:cubicBezTo>
                <a:cubicBezTo>
                  <a:pt x="3725150" y="3855422"/>
                  <a:pt x="3760718" y="3874586"/>
                  <a:pt x="3788234" y="3901352"/>
                </a:cubicBezTo>
                <a:cubicBezTo>
                  <a:pt x="3854674" y="3966112"/>
                  <a:pt x="3291941" y="4169986"/>
                  <a:pt x="3263755" y="4242681"/>
                </a:cubicBezTo>
                <a:cubicBezTo>
                  <a:pt x="3255030" y="4265149"/>
                  <a:pt x="3225166" y="4288278"/>
                  <a:pt x="3200332" y="4294887"/>
                </a:cubicBezTo>
                <a:cubicBezTo>
                  <a:pt x="3083895" y="4325948"/>
                  <a:pt x="2982893" y="4395668"/>
                  <a:pt x="2863768" y="4421442"/>
                </a:cubicBezTo>
                <a:cubicBezTo>
                  <a:pt x="2751355" y="4445892"/>
                  <a:pt x="2640621" y="4478605"/>
                  <a:pt x="2517472" y="4510985"/>
                </a:cubicBezTo>
                <a:cubicBezTo>
                  <a:pt x="2555222" y="4551627"/>
                  <a:pt x="2607569" y="4569553"/>
                  <a:pt x="2654380" y="4591980"/>
                </a:cubicBezTo>
                <a:lnTo>
                  <a:pt x="2667892" y="4600575"/>
                </a:lnTo>
                <a:lnTo>
                  <a:pt x="0" y="4600575"/>
                </a:lnTo>
                <a:lnTo>
                  <a:pt x="0" y="144733"/>
                </a:lnTo>
                <a:lnTo>
                  <a:pt x="121106" y="102309"/>
                </a:lnTo>
                <a:cubicBezTo>
                  <a:pt x="290510" y="47726"/>
                  <a:pt x="463596" y="8200"/>
                  <a:pt x="644044" y="1014"/>
                </a:cubicBezTo>
                <a:cubicBezTo>
                  <a:pt x="656459" y="538"/>
                  <a:pt x="674830" y="121"/>
                  <a:pt x="698533" y="23"/>
                </a:cubicBezTo>
                <a:close/>
              </a:path>
            </a:pathLst>
          </a:custGeom>
        </p:spPr>
      </p:pic>
      <p:pic>
        <p:nvPicPr>
          <p:cNvPr id="4" name="Image 3" descr="Une image contenant plein air, ciel, nuage, montagne&#10;&#10;Le contenu généré par l’IA peut être incorrect.">
            <a:extLst>
              <a:ext uri="{FF2B5EF4-FFF2-40B4-BE49-F238E27FC236}">
                <a16:creationId xmlns:a16="http://schemas.microsoft.com/office/drawing/2014/main" id="{5FE0D132-7841-04A1-8601-3991C80AF984}"/>
              </a:ext>
            </a:extLst>
          </p:cNvPr>
          <p:cNvPicPr>
            <a:picLocks noChangeAspect="1"/>
          </p:cNvPicPr>
          <p:nvPr/>
        </p:nvPicPr>
        <p:blipFill>
          <a:blip r:embed="rId4"/>
          <a:srcRect r="1" b="22487"/>
          <a:stretch>
            <a:fillRect/>
          </a:stretch>
        </p:blipFill>
        <p:spPr>
          <a:xfrm>
            <a:off x="5314848" y="464683"/>
            <a:ext cx="3241499" cy="3354472"/>
          </a:xfrm>
          <a:custGeom>
            <a:avLst/>
            <a:gdLst/>
            <a:ahLst/>
            <a:cxnLst/>
            <a:rect l="l" t="t" r="r" b="b"/>
            <a:pathLst>
              <a:path w="3359190" h="3476265">
                <a:moveTo>
                  <a:pt x="450539" y="15"/>
                </a:moveTo>
                <a:cubicBezTo>
                  <a:pt x="458434" y="271"/>
                  <a:pt x="466600" y="3856"/>
                  <a:pt x="473999" y="4995"/>
                </a:cubicBezTo>
                <a:cubicBezTo>
                  <a:pt x="637327" y="30493"/>
                  <a:pt x="800653" y="58040"/>
                  <a:pt x="964158" y="82398"/>
                </a:cubicBezTo>
                <a:cubicBezTo>
                  <a:pt x="1117018" y="105163"/>
                  <a:pt x="1270959" y="110398"/>
                  <a:pt x="1424540" y="122237"/>
                </a:cubicBezTo>
                <a:cubicBezTo>
                  <a:pt x="1610425" y="136579"/>
                  <a:pt x="1795950" y="156841"/>
                  <a:pt x="1980752" y="188711"/>
                </a:cubicBezTo>
                <a:cubicBezTo>
                  <a:pt x="2109067" y="211022"/>
                  <a:pt x="2238645" y="226502"/>
                  <a:pt x="2368766" y="208745"/>
                </a:cubicBezTo>
                <a:cubicBezTo>
                  <a:pt x="2375261" y="207834"/>
                  <a:pt x="2382661" y="204876"/>
                  <a:pt x="2388075" y="207834"/>
                </a:cubicBezTo>
                <a:cubicBezTo>
                  <a:pt x="2451242" y="241073"/>
                  <a:pt x="2520180" y="217168"/>
                  <a:pt x="2585691" y="238113"/>
                </a:cubicBezTo>
                <a:cubicBezTo>
                  <a:pt x="2568908" y="318930"/>
                  <a:pt x="2496899" y="312327"/>
                  <a:pt x="2456294" y="368331"/>
                </a:cubicBezTo>
                <a:cubicBezTo>
                  <a:pt x="2522527" y="390639"/>
                  <a:pt x="2582081" y="413178"/>
                  <a:pt x="2642540" y="430023"/>
                </a:cubicBezTo>
                <a:cubicBezTo>
                  <a:pt x="2706608" y="447780"/>
                  <a:pt x="2760929" y="495816"/>
                  <a:pt x="2823551" y="517215"/>
                </a:cubicBezTo>
                <a:cubicBezTo>
                  <a:pt x="2836907" y="521769"/>
                  <a:pt x="2852969" y="537704"/>
                  <a:pt x="2857661" y="553184"/>
                </a:cubicBezTo>
                <a:cubicBezTo>
                  <a:pt x="2872820" y="603269"/>
                  <a:pt x="3175470" y="743732"/>
                  <a:pt x="3139737" y="788350"/>
                </a:cubicBezTo>
                <a:cubicBezTo>
                  <a:pt x="3124939" y="806790"/>
                  <a:pt x="3105809" y="819994"/>
                  <a:pt x="3085776" y="838207"/>
                </a:cubicBezTo>
                <a:cubicBezTo>
                  <a:pt x="3115916" y="872582"/>
                  <a:pt x="3149843" y="887608"/>
                  <a:pt x="3185938" y="897851"/>
                </a:cubicBezTo>
                <a:cubicBezTo>
                  <a:pt x="3196767" y="901039"/>
                  <a:pt x="3207414" y="907413"/>
                  <a:pt x="3208497" y="922894"/>
                </a:cubicBezTo>
                <a:cubicBezTo>
                  <a:pt x="3209580" y="939056"/>
                  <a:pt x="3198571" y="945429"/>
                  <a:pt x="3189367" y="952944"/>
                </a:cubicBezTo>
                <a:cubicBezTo>
                  <a:pt x="3176554" y="963415"/>
                  <a:pt x="3164101" y="972523"/>
                  <a:pt x="3147859" y="973888"/>
                </a:cubicBezTo>
                <a:cubicBezTo>
                  <a:pt x="3121148" y="975937"/>
                  <a:pt x="3108336" y="1005076"/>
                  <a:pt x="3092816" y="1026930"/>
                </a:cubicBezTo>
                <a:cubicBezTo>
                  <a:pt x="3084153" y="1039224"/>
                  <a:pt x="3079821" y="1064037"/>
                  <a:pt x="3094980" y="1068363"/>
                </a:cubicBezTo>
                <a:cubicBezTo>
                  <a:pt x="3131436" y="1078836"/>
                  <a:pt x="3128548" y="1109114"/>
                  <a:pt x="3127647" y="1143489"/>
                </a:cubicBezTo>
                <a:cubicBezTo>
                  <a:pt x="3126383" y="1186061"/>
                  <a:pt x="3104906" y="1205638"/>
                  <a:pt x="3078557" y="1222030"/>
                </a:cubicBezTo>
                <a:cubicBezTo>
                  <a:pt x="3069534" y="1227720"/>
                  <a:pt x="3056721" y="1227493"/>
                  <a:pt x="3053292" y="1245250"/>
                </a:cubicBezTo>
                <a:cubicBezTo>
                  <a:pt x="3068090" y="1262097"/>
                  <a:pt x="3086137" y="1248439"/>
                  <a:pt x="3102020" y="1253218"/>
                </a:cubicBezTo>
                <a:cubicBezTo>
                  <a:pt x="3115193" y="1257088"/>
                  <a:pt x="3137031" y="1255040"/>
                  <a:pt x="3118983" y="1286000"/>
                </a:cubicBezTo>
                <a:cubicBezTo>
                  <a:pt x="3113749" y="1294878"/>
                  <a:pt x="3119885" y="1301709"/>
                  <a:pt x="3126564" y="1302392"/>
                </a:cubicBezTo>
                <a:cubicBezTo>
                  <a:pt x="3179982" y="1309448"/>
                  <a:pt x="3155438" y="1372054"/>
                  <a:pt x="3172584" y="1405063"/>
                </a:cubicBezTo>
                <a:cubicBezTo>
                  <a:pt x="3177275" y="1414169"/>
                  <a:pt x="3172222" y="1429877"/>
                  <a:pt x="3164822" y="1433747"/>
                </a:cubicBezTo>
                <a:cubicBezTo>
                  <a:pt x="3117539" y="1459245"/>
                  <a:pt x="3111043" y="1520028"/>
                  <a:pt x="3088122" y="1572389"/>
                </a:cubicBezTo>
                <a:cubicBezTo>
                  <a:pt x="3113028" y="1593104"/>
                  <a:pt x="3142805" y="1597657"/>
                  <a:pt x="3169695" y="1611089"/>
                </a:cubicBezTo>
                <a:cubicBezTo>
                  <a:pt x="3197669" y="1625204"/>
                  <a:pt x="3197669" y="1635676"/>
                  <a:pt x="3174569" y="1676653"/>
                </a:cubicBezTo>
                <a:cubicBezTo>
                  <a:pt x="3234665" y="1685532"/>
                  <a:pt x="3234665" y="1685532"/>
                  <a:pt x="3216077" y="1749957"/>
                </a:cubicBezTo>
                <a:cubicBezTo>
                  <a:pt x="3266430" y="1755877"/>
                  <a:pt x="3299635" y="1786382"/>
                  <a:pt x="3307395" y="1853085"/>
                </a:cubicBezTo>
                <a:cubicBezTo>
                  <a:pt x="3311185" y="1885411"/>
                  <a:pt x="3333924" y="1900663"/>
                  <a:pt x="3359190" y="1922291"/>
                </a:cubicBezTo>
                <a:cubicBezTo>
                  <a:pt x="3327789" y="1943236"/>
                  <a:pt x="3306492" y="1986945"/>
                  <a:pt x="3269857" y="1940730"/>
                </a:cubicBezTo>
                <a:cubicBezTo>
                  <a:pt x="3256503" y="1923885"/>
                  <a:pt x="3257764" y="1945284"/>
                  <a:pt x="3255961" y="1951430"/>
                </a:cubicBezTo>
                <a:cubicBezTo>
                  <a:pt x="3251630" y="1966455"/>
                  <a:pt x="3260653" y="1976472"/>
                  <a:pt x="3266609" y="1987854"/>
                </a:cubicBezTo>
                <a:cubicBezTo>
                  <a:pt x="3272384" y="1999237"/>
                  <a:pt x="3279243" y="2011302"/>
                  <a:pt x="3280866" y="2024054"/>
                </a:cubicBezTo>
                <a:cubicBezTo>
                  <a:pt x="3281948" y="2032931"/>
                  <a:pt x="3276715" y="2045905"/>
                  <a:pt x="3270940" y="2052509"/>
                </a:cubicBezTo>
                <a:cubicBezTo>
                  <a:pt x="3240620" y="2087340"/>
                  <a:pt x="3258667" y="2165652"/>
                  <a:pt x="3201277" y="2175670"/>
                </a:cubicBezTo>
                <a:cubicBezTo>
                  <a:pt x="3175470" y="2180221"/>
                  <a:pt x="3163018" y="2208906"/>
                  <a:pt x="3144069" y="2224614"/>
                </a:cubicBezTo>
                <a:cubicBezTo>
                  <a:pt x="3078197" y="2279478"/>
                  <a:pt x="3034161" y="2350051"/>
                  <a:pt x="3013769" y="2447031"/>
                </a:cubicBezTo>
                <a:cubicBezTo>
                  <a:pt x="3008175" y="2473894"/>
                  <a:pt x="2986698" y="2495522"/>
                  <a:pt x="2972802" y="2519197"/>
                </a:cubicBezTo>
                <a:cubicBezTo>
                  <a:pt x="2979480" y="2536499"/>
                  <a:pt x="3015935" y="2499164"/>
                  <a:pt x="3003121" y="2544694"/>
                </a:cubicBezTo>
                <a:cubicBezTo>
                  <a:pt x="2993376" y="2578843"/>
                  <a:pt x="2968470" y="2600014"/>
                  <a:pt x="2945008" y="2620276"/>
                </a:cubicBezTo>
                <a:cubicBezTo>
                  <a:pt x="2918299" y="2643268"/>
                  <a:pt x="2888702" y="2661708"/>
                  <a:pt x="2876610" y="2704279"/>
                </a:cubicBezTo>
                <a:cubicBezTo>
                  <a:pt x="2874083" y="2713386"/>
                  <a:pt x="2865963" y="2722947"/>
                  <a:pt x="2858744" y="2726591"/>
                </a:cubicBezTo>
                <a:cubicBezTo>
                  <a:pt x="2482281" y="3475797"/>
                  <a:pt x="1555563" y="3480805"/>
                  <a:pt x="1448724" y="3475568"/>
                </a:cubicBezTo>
                <a:cubicBezTo>
                  <a:pt x="1319326" y="3468966"/>
                  <a:pt x="1196966" y="3422753"/>
                  <a:pt x="1076954" y="3365156"/>
                </a:cubicBezTo>
                <a:cubicBezTo>
                  <a:pt x="1026241" y="3340797"/>
                  <a:pt x="979138" y="3306195"/>
                  <a:pt x="929868" y="3279332"/>
                </a:cubicBezTo>
                <a:cubicBezTo>
                  <a:pt x="861832" y="3242223"/>
                  <a:pt x="809315" y="3171424"/>
                  <a:pt x="741457" y="3141601"/>
                </a:cubicBezTo>
                <a:cubicBezTo>
                  <a:pt x="671616" y="3110867"/>
                  <a:pt x="611879" y="3054638"/>
                  <a:pt x="540052" y="3030734"/>
                </a:cubicBezTo>
                <a:cubicBezTo>
                  <a:pt x="502153" y="3017985"/>
                  <a:pt x="465517" y="2994993"/>
                  <a:pt x="471471" y="2929200"/>
                </a:cubicBezTo>
                <a:cubicBezTo>
                  <a:pt x="473096" y="2910532"/>
                  <a:pt x="463171" y="2895282"/>
                  <a:pt x="447469" y="2900745"/>
                </a:cubicBezTo>
                <a:cubicBezTo>
                  <a:pt x="417513" y="2910989"/>
                  <a:pt x="403977" y="2883898"/>
                  <a:pt x="387373" y="2863636"/>
                </a:cubicBezTo>
                <a:cubicBezTo>
                  <a:pt x="357776" y="2827667"/>
                  <a:pt x="329623" y="2789422"/>
                  <a:pt x="282519" y="2783503"/>
                </a:cubicBezTo>
                <a:cubicBezTo>
                  <a:pt x="291543" y="2755272"/>
                  <a:pt x="306883" y="2759371"/>
                  <a:pt x="320959" y="2765290"/>
                </a:cubicBezTo>
                <a:cubicBezTo>
                  <a:pt x="357956" y="2780772"/>
                  <a:pt x="394592" y="2798300"/>
                  <a:pt x="431588" y="2813781"/>
                </a:cubicBezTo>
                <a:cubicBezTo>
                  <a:pt x="455771" y="2823799"/>
                  <a:pt x="479775" y="2837912"/>
                  <a:pt x="512079" y="2826755"/>
                </a:cubicBezTo>
                <a:cubicBezTo>
                  <a:pt x="484286" y="2769843"/>
                  <a:pt x="437003" y="2759598"/>
                  <a:pt x="398743" y="2742071"/>
                </a:cubicBezTo>
                <a:cubicBezTo>
                  <a:pt x="350919" y="2719988"/>
                  <a:pt x="322765" y="2678326"/>
                  <a:pt x="289016" y="2631885"/>
                </a:cubicBezTo>
                <a:cubicBezTo>
                  <a:pt x="324209" y="2620730"/>
                  <a:pt x="346045" y="2654879"/>
                  <a:pt x="373657" y="2653056"/>
                </a:cubicBezTo>
                <a:cubicBezTo>
                  <a:pt x="375101" y="2647140"/>
                  <a:pt x="377627" y="2638488"/>
                  <a:pt x="377267" y="2638259"/>
                </a:cubicBezTo>
                <a:cubicBezTo>
                  <a:pt x="332149" y="2612763"/>
                  <a:pt x="311034" y="2564956"/>
                  <a:pt x="303995" y="2507131"/>
                </a:cubicBezTo>
                <a:cubicBezTo>
                  <a:pt x="300386" y="2477310"/>
                  <a:pt x="283963" y="2467976"/>
                  <a:pt x="267720" y="2454316"/>
                </a:cubicBezTo>
                <a:cubicBezTo>
                  <a:pt x="211053" y="2405826"/>
                  <a:pt x="151137" y="2361890"/>
                  <a:pt x="104574" y="2295188"/>
                </a:cubicBezTo>
                <a:cubicBezTo>
                  <a:pt x="158355" y="2304066"/>
                  <a:pt x="201487" y="2347547"/>
                  <a:pt x="259420" y="2366215"/>
                </a:cubicBezTo>
                <a:cubicBezTo>
                  <a:pt x="213400" y="2292910"/>
                  <a:pt x="153843" y="2255803"/>
                  <a:pt x="99521" y="2211409"/>
                </a:cubicBezTo>
                <a:cubicBezTo>
                  <a:pt x="74797" y="2191149"/>
                  <a:pt x="51878" y="2165197"/>
                  <a:pt x="21920" y="2154269"/>
                </a:cubicBezTo>
                <a:cubicBezTo>
                  <a:pt x="11271" y="2150400"/>
                  <a:pt x="-6235" y="2142204"/>
                  <a:pt x="2248" y="2120577"/>
                </a:cubicBezTo>
                <a:cubicBezTo>
                  <a:pt x="9466" y="2102593"/>
                  <a:pt x="23723" y="2108055"/>
                  <a:pt x="36718" y="2113292"/>
                </a:cubicBezTo>
                <a:cubicBezTo>
                  <a:pt x="67939" y="2126269"/>
                  <a:pt x="100244" y="2126495"/>
                  <a:pt x="142474" y="2126269"/>
                </a:cubicBezTo>
                <a:cubicBezTo>
                  <a:pt x="107102" y="2066851"/>
                  <a:pt x="42311" y="2084608"/>
                  <a:pt x="11993" y="2022231"/>
                </a:cubicBezTo>
                <a:cubicBezTo>
                  <a:pt x="49892" y="2011302"/>
                  <a:pt x="79128" y="2033841"/>
                  <a:pt x="109809" y="2038166"/>
                </a:cubicBezTo>
                <a:cubicBezTo>
                  <a:pt x="137600" y="2042036"/>
                  <a:pt x="144459" y="2031565"/>
                  <a:pt x="137962" y="1997188"/>
                </a:cubicBezTo>
                <a:cubicBezTo>
                  <a:pt x="127856" y="1943690"/>
                  <a:pt x="143015" y="1916371"/>
                  <a:pt x="183441" y="1930941"/>
                </a:cubicBezTo>
                <a:cubicBezTo>
                  <a:pt x="220978" y="1944601"/>
                  <a:pt x="224948" y="1924568"/>
                  <a:pt x="214842" y="1894062"/>
                </a:cubicBezTo>
                <a:cubicBezTo>
                  <a:pt x="200405" y="1849671"/>
                  <a:pt x="216827" y="1815295"/>
                  <a:pt x="228017" y="1777960"/>
                </a:cubicBezTo>
                <a:cubicBezTo>
                  <a:pt x="245162" y="1721045"/>
                  <a:pt x="237944" y="1693272"/>
                  <a:pt x="200946" y="1650929"/>
                </a:cubicBezTo>
                <a:cubicBezTo>
                  <a:pt x="180193" y="1627251"/>
                  <a:pt x="157815" y="1607219"/>
                  <a:pt x="127675" y="1586731"/>
                </a:cubicBezTo>
                <a:cubicBezTo>
                  <a:pt x="197157" y="1575576"/>
                  <a:pt x="124246" y="1538013"/>
                  <a:pt x="148791" y="1514564"/>
                </a:cubicBezTo>
                <a:cubicBezTo>
                  <a:pt x="197878" y="1505003"/>
                  <a:pt x="237944" y="1579673"/>
                  <a:pt x="304718" y="1558274"/>
                </a:cubicBezTo>
                <a:cubicBezTo>
                  <a:pt x="222243" y="1493618"/>
                  <a:pt x="131104" y="1472448"/>
                  <a:pt x="71369" y="1386396"/>
                </a:cubicBezTo>
                <a:cubicBezTo>
                  <a:pt x="85084" y="1366817"/>
                  <a:pt x="98799" y="1385029"/>
                  <a:pt x="110530" y="1377745"/>
                </a:cubicBezTo>
                <a:cubicBezTo>
                  <a:pt x="110169" y="1373192"/>
                  <a:pt x="111073" y="1366361"/>
                  <a:pt x="108906" y="1364313"/>
                </a:cubicBezTo>
                <a:cubicBezTo>
                  <a:pt x="64330" y="1317416"/>
                  <a:pt x="63607" y="1316279"/>
                  <a:pt x="111433" y="1281675"/>
                </a:cubicBezTo>
                <a:cubicBezTo>
                  <a:pt x="128217" y="1269609"/>
                  <a:pt x="126772" y="1258909"/>
                  <a:pt x="117930" y="1243657"/>
                </a:cubicBezTo>
                <a:cubicBezTo>
                  <a:pt x="111612" y="1232957"/>
                  <a:pt x="104033" y="1223395"/>
                  <a:pt x="107643" y="1199947"/>
                </a:cubicBezTo>
                <a:cubicBezTo>
                  <a:pt x="133810" y="1229998"/>
                  <a:pt x="260321" y="1220208"/>
                  <a:pt x="282700" y="1217021"/>
                </a:cubicBezTo>
                <a:cubicBezTo>
                  <a:pt x="307786" y="1213607"/>
                  <a:pt x="332510" y="1199037"/>
                  <a:pt x="358858" y="1207003"/>
                </a:cubicBezTo>
                <a:cubicBezTo>
                  <a:pt x="379973" y="1213381"/>
                  <a:pt x="477788" y="1275073"/>
                  <a:pt x="491685" y="1204273"/>
                </a:cubicBezTo>
                <a:cubicBezTo>
                  <a:pt x="492408" y="1200857"/>
                  <a:pt x="531930" y="1208826"/>
                  <a:pt x="553226" y="1212696"/>
                </a:cubicBezTo>
                <a:cubicBezTo>
                  <a:pt x="571995" y="1215883"/>
                  <a:pt x="593110" y="1229998"/>
                  <a:pt x="605743" y="1201769"/>
                </a:cubicBezTo>
                <a:cubicBezTo>
                  <a:pt x="613143" y="1185150"/>
                  <a:pt x="582643" y="1153051"/>
                  <a:pt x="555391" y="1150320"/>
                </a:cubicBezTo>
                <a:cubicBezTo>
                  <a:pt x="531749" y="1147814"/>
                  <a:pt x="507025" y="1144172"/>
                  <a:pt x="484466" y="1151001"/>
                </a:cubicBezTo>
                <a:cubicBezTo>
                  <a:pt x="456674" y="1159198"/>
                  <a:pt x="441696" y="1145994"/>
                  <a:pt x="433934" y="1117538"/>
                </a:cubicBezTo>
                <a:cubicBezTo>
                  <a:pt x="425273" y="1086122"/>
                  <a:pt x="408668" y="1071550"/>
                  <a:pt x="385749" y="1056980"/>
                </a:cubicBezTo>
                <a:cubicBezTo>
                  <a:pt x="330163" y="1021696"/>
                  <a:pt x="276744" y="980946"/>
                  <a:pt x="215745" y="960456"/>
                </a:cubicBezTo>
                <a:cubicBezTo>
                  <a:pt x="203653" y="956358"/>
                  <a:pt x="190298" y="950894"/>
                  <a:pt x="184704" y="923805"/>
                </a:cubicBezTo>
                <a:cubicBezTo>
                  <a:pt x="349836" y="964326"/>
                  <a:pt x="500349" y="1069958"/>
                  <a:pt x="670713" y="1063811"/>
                </a:cubicBezTo>
                <a:cubicBezTo>
                  <a:pt x="624151" y="1030346"/>
                  <a:pt x="570192" y="1028524"/>
                  <a:pt x="520561" y="1005076"/>
                </a:cubicBezTo>
                <a:cubicBezTo>
                  <a:pt x="555753" y="987546"/>
                  <a:pt x="588779" y="1005759"/>
                  <a:pt x="622167" y="1015777"/>
                </a:cubicBezTo>
                <a:cubicBezTo>
                  <a:pt x="650140" y="1023970"/>
                  <a:pt x="675405" y="1025337"/>
                  <a:pt x="678473" y="976393"/>
                </a:cubicBezTo>
                <a:cubicBezTo>
                  <a:pt x="677389" y="973205"/>
                  <a:pt x="677570" y="969107"/>
                  <a:pt x="677751" y="965238"/>
                </a:cubicBezTo>
                <a:cubicBezTo>
                  <a:pt x="668365" y="944976"/>
                  <a:pt x="653749" y="934504"/>
                  <a:pt x="636423" y="928584"/>
                </a:cubicBezTo>
                <a:cubicBezTo>
                  <a:pt x="625955" y="924942"/>
                  <a:pt x="612060" y="919478"/>
                  <a:pt x="612239" y="904909"/>
                </a:cubicBezTo>
                <a:cubicBezTo>
                  <a:pt x="612781" y="850955"/>
                  <a:pt x="579394" y="835246"/>
                  <a:pt x="546007" y="819539"/>
                </a:cubicBezTo>
                <a:cubicBezTo>
                  <a:pt x="564596" y="792676"/>
                  <a:pt x="579213" y="812481"/>
                  <a:pt x="593290" y="810433"/>
                </a:cubicBezTo>
                <a:cubicBezTo>
                  <a:pt x="602495" y="809067"/>
                  <a:pt x="610796" y="806563"/>
                  <a:pt x="610796" y="792676"/>
                </a:cubicBezTo>
                <a:cubicBezTo>
                  <a:pt x="610977" y="781065"/>
                  <a:pt x="606645" y="767861"/>
                  <a:pt x="597622" y="767635"/>
                </a:cubicBezTo>
                <a:cubicBezTo>
                  <a:pt x="541135" y="765585"/>
                  <a:pt x="509913" y="690914"/>
                  <a:pt x="451260" y="690687"/>
                </a:cubicBezTo>
                <a:cubicBezTo>
                  <a:pt x="416248" y="690687"/>
                  <a:pt x="469488" y="648571"/>
                  <a:pt x="439891" y="631042"/>
                </a:cubicBezTo>
                <a:cubicBezTo>
                  <a:pt x="433393" y="627171"/>
                  <a:pt x="456855" y="621254"/>
                  <a:pt x="467323" y="622164"/>
                </a:cubicBezTo>
                <a:cubicBezTo>
                  <a:pt x="477609" y="623074"/>
                  <a:pt x="486813" y="634229"/>
                  <a:pt x="499265" y="626261"/>
                </a:cubicBezTo>
                <a:cubicBezTo>
                  <a:pt x="506123" y="597806"/>
                  <a:pt x="488438" y="587332"/>
                  <a:pt x="473818" y="579365"/>
                </a:cubicBezTo>
                <a:cubicBezTo>
                  <a:pt x="440070" y="560925"/>
                  <a:pt x="407224" y="538615"/>
                  <a:pt x="370228" y="532013"/>
                </a:cubicBezTo>
                <a:cubicBezTo>
                  <a:pt x="357055" y="529737"/>
                  <a:pt x="389177" y="499231"/>
                  <a:pt x="395494" y="488532"/>
                </a:cubicBezTo>
                <a:cubicBezTo>
                  <a:pt x="376883" y="474474"/>
                  <a:pt x="357801" y="462263"/>
                  <a:pt x="338331" y="451478"/>
                </a:cubicBezTo>
                <a:lnTo>
                  <a:pt x="331729" y="448316"/>
                </a:lnTo>
                <a:lnTo>
                  <a:pt x="333477" y="428106"/>
                </a:lnTo>
                <a:cubicBezTo>
                  <a:pt x="333477" y="428106"/>
                  <a:pt x="322127" y="376930"/>
                  <a:pt x="314427" y="351906"/>
                </a:cubicBezTo>
                <a:lnTo>
                  <a:pt x="296726" y="307655"/>
                </a:lnTo>
                <a:lnTo>
                  <a:pt x="312139" y="309596"/>
                </a:lnTo>
                <a:cubicBezTo>
                  <a:pt x="327682" y="313807"/>
                  <a:pt x="343879" y="321889"/>
                  <a:pt x="357956" y="329174"/>
                </a:cubicBezTo>
                <a:cubicBezTo>
                  <a:pt x="381237" y="341238"/>
                  <a:pt x="403435" y="344425"/>
                  <a:pt x="434297" y="329174"/>
                </a:cubicBezTo>
                <a:cubicBezTo>
                  <a:pt x="406324" y="319841"/>
                  <a:pt x="384846" y="311645"/>
                  <a:pt x="362829" y="305953"/>
                </a:cubicBezTo>
                <a:cubicBezTo>
                  <a:pt x="345323" y="301400"/>
                  <a:pt x="387012" y="282960"/>
                  <a:pt x="408307" y="285237"/>
                </a:cubicBezTo>
                <a:cubicBezTo>
                  <a:pt x="438085" y="288423"/>
                  <a:pt x="421302" y="276586"/>
                  <a:pt x="416248" y="260195"/>
                </a:cubicBezTo>
                <a:cubicBezTo>
                  <a:pt x="410835" y="242665"/>
                  <a:pt x="426897" y="237203"/>
                  <a:pt x="437003" y="240844"/>
                </a:cubicBezTo>
                <a:cubicBezTo>
                  <a:pt x="475803" y="255187"/>
                  <a:pt x="514425" y="229917"/>
                  <a:pt x="554491" y="250407"/>
                </a:cubicBezTo>
                <a:cubicBezTo>
                  <a:pt x="544384" y="199867"/>
                  <a:pt x="522546" y="177784"/>
                  <a:pt x="476887" y="170726"/>
                </a:cubicBezTo>
                <a:cubicBezTo>
                  <a:pt x="459741" y="167996"/>
                  <a:pt x="441876" y="172093"/>
                  <a:pt x="427076" y="157522"/>
                </a:cubicBezTo>
                <a:cubicBezTo>
                  <a:pt x="418594" y="149101"/>
                  <a:pt x="409030" y="139084"/>
                  <a:pt x="415707" y="123603"/>
                </a:cubicBezTo>
                <a:cubicBezTo>
                  <a:pt x="420400" y="112674"/>
                  <a:pt x="430506" y="112674"/>
                  <a:pt x="438808" y="116318"/>
                </a:cubicBezTo>
                <a:cubicBezTo>
                  <a:pt x="475984" y="132483"/>
                  <a:pt x="514786" y="138400"/>
                  <a:pt x="553586" y="144320"/>
                </a:cubicBezTo>
                <a:cubicBezTo>
                  <a:pt x="559543" y="145230"/>
                  <a:pt x="566220" y="148191"/>
                  <a:pt x="572898" y="133164"/>
                </a:cubicBezTo>
                <a:cubicBezTo>
                  <a:pt x="500349" y="108805"/>
                  <a:pt x="431408" y="74202"/>
                  <a:pt x="356874" y="60770"/>
                </a:cubicBezTo>
                <a:cubicBezTo>
                  <a:pt x="357956" y="54397"/>
                  <a:pt x="359038" y="48022"/>
                  <a:pt x="360122" y="41649"/>
                </a:cubicBezTo>
                <a:cubicBezTo>
                  <a:pt x="418413" y="50753"/>
                  <a:pt x="476707" y="59859"/>
                  <a:pt x="550338" y="71243"/>
                </a:cubicBezTo>
                <a:cubicBezTo>
                  <a:pt x="505041" y="35045"/>
                  <a:pt x="462269" y="47111"/>
                  <a:pt x="428701" y="15013"/>
                </a:cubicBezTo>
                <a:cubicBezTo>
                  <a:pt x="435018" y="2833"/>
                  <a:pt x="442643" y="-241"/>
                  <a:pt x="450539" y="15"/>
                </a:cubicBezTo>
                <a:close/>
              </a:path>
            </a:pathLst>
          </a:custGeom>
        </p:spPr>
      </p:pic>
      <p:sp>
        <p:nvSpPr>
          <p:cNvPr id="2" name="Titre 1">
            <a:extLst>
              <a:ext uri="{FF2B5EF4-FFF2-40B4-BE49-F238E27FC236}">
                <a16:creationId xmlns:a16="http://schemas.microsoft.com/office/drawing/2014/main" id="{948F8269-FE07-2C82-5EE6-CB783CF73643}"/>
              </a:ext>
            </a:extLst>
          </p:cNvPr>
          <p:cNvSpPr>
            <a:spLocks noGrp="1"/>
          </p:cNvSpPr>
          <p:nvPr>
            <p:ph type="title"/>
          </p:nvPr>
        </p:nvSpPr>
        <p:spPr>
          <a:xfrm>
            <a:off x="4498850" y="3819157"/>
            <a:ext cx="6864412" cy="1131215"/>
          </a:xfrm>
        </p:spPr>
        <p:txBody>
          <a:bodyPr vert="horz" lIns="91440" tIns="45720" rIns="91440" bIns="45720" rtlCol="0" anchor="b">
            <a:normAutofit/>
          </a:bodyPr>
          <a:lstStyle/>
          <a:p>
            <a:r>
              <a:rPr lang="en-US" kern="1200" noProof="0" dirty="0">
                <a:solidFill>
                  <a:schemeClr val="tx1"/>
                </a:solidFill>
                <a:latin typeface="+mj-lt"/>
                <a:ea typeface="+mj-ea"/>
                <a:cs typeface="+mj-cs"/>
              </a:rPr>
              <a:t>Bains </a:t>
            </a:r>
            <a:r>
              <a:rPr lang="en-US" kern="1200" noProof="0">
                <a:solidFill>
                  <a:schemeClr val="tx1"/>
                </a:solidFill>
                <a:latin typeface="+mj-lt"/>
                <a:ea typeface="+mj-ea"/>
                <a:cs typeface="+mj-cs"/>
              </a:rPr>
              <a:t>salins</a:t>
            </a:r>
            <a:endParaRPr lang="en-US" kern="1200" noProof="0" dirty="0">
              <a:solidFill>
                <a:schemeClr val="tx1"/>
              </a:solidFill>
              <a:latin typeface="+mj-lt"/>
              <a:ea typeface="+mj-ea"/>
              <a:cs typeface="+mj-cs"/>
            </a:endParaRPr>
          </a:p>
        </p:txBody>
      </p:sp>
      <p:pic>
        <p:nvPicPr>
          <p:cNvPr id="5" name="Espace réservé du contenu 4" descr="Une image contenant dessin humoristique, croquis, dessin, illustration&#10;&#10;Le contenu généré par l’IA peut être incorrect.">
            <a:extLst>
              <a:ext uri="{FF2B5EF4-FFF2-40B4-BE49-F238E27FC236}">
                <a16:creationId xmlns:a16="http://schemas.microsoft.com/office/drawing/2014/main" id="{3DCA6AD0-7530-D260-2CB2-5E39E345E6F3}"/>
              </a:ext>
            </a:extLst>
          </p:cNvPr>
          <p:cNvPicPr>
            <a:picLocks noGrp="1" noChangeAspect="1"/>
          </p:cNvPicPr>
          <p:nvPr>
            <p:ph idx="1"/>
          </p:nvPr>
        </p:nvPicPr>
        <p:blipFill>
          <a:blip r:embed="rId5"/>
          <a:srcRect t="12487" r="-2" b="-2"/>
          <a:stretch>
            <a:fillRect/>
          </a:stretch>
        </p:blipFill>
        <p:spPr>
          <a:xfrm>
            <a:off x="480177" y="3"/>
            <a:ext cx="4980517" cy="2440831"/>
          </a:xfrm>
          <a:custGeom>
            <a:avLst/>
            <a:gdLst/>
            <a:ahLst/>
            <a:cxnLst/>
            <a:rect l="l" t="t" r="r" b="b"/>
            <a:pathLst>
              <a:path w="4980517" h="2440831">
                <a:moveTo>
                  <a:pt x="287929" y="0"/>
                </a:moveTo>
                <a:lnTo>
                  <a:pt x="4817890" y="0"/>
                </a:lnTo>
                <a:lnTo>
                  <a:pt x="4816841" y="3177"/>
                </a:lnTo>
                <a:cubicBezTo>
                  <a:pt x="4816707" y="6109"/>
                  <a:pt x="4816908" y="9403"/>
                  <a:pt x="4816641" y="12038"/>
                </a:cubicBezTo>
                <a:cubicBezTo>
                  <a:pt x="4834033" y="20468"/>
                  <a:pt x="4854369" y="-611"/>
                  <a:pt x="4874703" y="22050"/>
                </a:cubicBezTo>
                <a:cubicBezTo>
                  <a:pt x="4786137" y="121645"/>
                  <a:pt x="4651010" y="146147"/>
                  <a:pt x="4528727" y="220979"/>
                </a:cubicBezTo>
                <a:cubicBezTo>
                  <a:pt x="4627731" y="245745"/>
                  <a:pt x="4687133" y="159323"/>
                  <a:pt x="4759914" y="170389"/>
                </a:cubicBezTo>
                <a:cubicBezTo>
                  <a:pt x="4796305" y="197528"/>
                  <a:pt x="4688204" y="241003"/>
                  <a:pt x="4791221" y="253914"/>
                </a:cubicBezTo>
                <a:cubicBezTo>
                  <a:pt x="4746534" y="277627"/>
                  <a:pt x="4713355" y="300811"/>
                  <a:pt x="4682585" y="328215"/>
                </a:cubicBezTo>
                <a:cubicBezTo>
                  <a:pt x="4627731" y="377223"/>
                  <a:pt x="4617028" y="409367"/>
                  <a:pt x="4642449" y="475239"/>
                </a:cubicBezTo>
                <a:cubicBezTo>
                  <a:pt x="4659039" y="518450"/>
                  <a:pt x="4683387" y="558237"/>
                  <a:pt x="4661983" y="609614"/>
                </a:cubicBezTo>
                <a:cubicBezTo>
                  <a:pt x="4646998" y="644922"/>
                  <a:pt x="4652885" y="668107"/>
                  <a:pt x="4708539" y="652298"/>
                </a:cubicBezTo>
                <a:cubicBezTo>
                  <a:pt x="4768476" y="635435"/>
                  <a:pt x="4790952" y="667053"/>
                  <a:pt x="4775969" y="728971"/>
                </a:cubicBezTo>
                <a:cubicBezTo>
                  <a:pt x="4766336" y="768758"/>
                  <a:pt x="4776506" y="780877"/>
                  <a:pt x="4817710" y="776398"/>
                </a:cubicBezTo>
                <a:cubicBezTo>
                  <a:pt x="4863199" y="771392"/>
                  <a:pt x="4906546" y="745306"/>
                  <a:pt x="4962737" y="757955"/>
                </a:cubicBezTo>
                <a:cubicBezTo>
                  <a:pt x="4917786" y="830149"/>
                  <a:pt x="4821724" y="809597"/>
                  <a:pt x="4769279" y="878367"/>
                </a:cubicBezTo>
                <a:cubicBezTo>
                  <a:pt x="4831892" y="878629"/>
                  <a:pt x="4879788" y="878367"/>
                  <a:pt x="4926079" y="863347"/>
                </a:cubicBezTo>
                <a:cubicBezTo>
                  <a:pt x="4945346" y="857286"/>
                  <a:pt x="4966484" y="850965"/>
                  <a:pt x="4977186" y="871779"/>
                </a:cubicBezTo>
                <a:cubicBezTo>
                  <a:pt x="4989762" y="896809"/>
                  <a:pt x="4963808" y="906295"/>
                  <a:pt x="4948019" y="910774"/>
                </a:cubicBezTo>
                <a:cubicBezTo>
                  <a:pt x="4903602" y="923421"/>
                  <a:pt x="4869621" y="953458"/>
                  <a:pt x="4832963" y="976907"/>
                </a:cubicBezTo>
                <a:cubicBezTo>
                  <a:pt x="4752423" y="1028288"/>
                  <a:pt x="4664121" y="1071235"/>
                  <a:pt x="4595889" y="1156077"/>
                </a:cubicBezTo>
                <a:cubicBezTo>
                  <a:pt x="4681783" y="1134471"/>
                  <a:pt x="4745733" y="1084147"/>
                  <a:pt x="4825471" y="1073871"/>
                </a:cubicBezTo>
                <a:cubicBezTo>
                  <a:pt x="4756436" y="1151071"/>
                  <a:pt x="4667600" y="1201922"/>
                  <a:pt x="4583583" y="1258044"/>
                </a:cubicBezTo>
                <a:cubicBezTo>
                  <a:pt x="4559500" y="1273853"/>
                  <a:pt x="4535151" y="1284656"/>
                  <a:pt x="4529799" y="1319171"/>
                </a:cubicBezTo>
                <a:cubicBezTo>
                  <a:pt x="4519362" y="1386097"/>
                  <a:pt x="4488056" y="1441427"/>
                  <a:pt x="4421163" y="1470936"/>
                </a:cubicBezTo>
                <a:cubicBezTo>
                  <a:pt x="4420628" y="1471202"/>
                  <a:pt x="4424373" y="1481215"/>
                  <a:pt x="4426515" y="1488062"/>
                </a:cubicBezTo>
                <a:cubicBezTo>
                  <a:pt x="4467453" y="1490172"/>
                  <a:pt x="4499829" y="1450649"/>
                  <a:pt x="4552008" y="1463559"/>
                </a:cubicBezTo>
                <a:cubicBezTo>
                  <a:pt x="4501970" y="1517309"/>
                  <a:pt x="4460227" y="1565528"/>
                  <a:pt x="4389321" y="1591086"/>
                </a:cubicBezTo>
                <a:cubicBezTo>
                  <a:pt x="4332594" y="1611373"/>
                  <a:pt x="4262490" y="1623230"/>
                  <a:pt x="4221282" y="1689099"/>
                </a:cubicBezTo>
                <a:cubicBezTo>
                  <a:pt x="4269178" y="1702012"/>
                  <a:pt x="4304768" y="1685677"/>
                  <a:pt x="4340623" y="1674082"/>
                </a:cubicBezTo>
                <a:cubicBezTo>
                  <a:pt x="4395475" y="1656165"/>
                  <a:pt x="4449794" y="1635878"/>
                  <a:pt x="4504647" y="1617960"/>
                </a:cubicBezTo>
                <a:cubicBezTo>
                  <a:pt x="4525518" y="1611110"/>
                  <a:pt x="4548262" y="1606365"/>
                  <a:pt x="4561640" y="1639039"/>
                </a:cubicBezTo>
                <a:cubicBezTo>
                  <a:pt x="4491801" y="1645890"/>
                  <a:pt x="4450060" y="1690154"/>
                  <a:pt x="4406179" y="1731784"/>
                </a:cubicBezTo>
                <a:cubicBezTo>
                  <a:pt x="4381561" y="1755234"/>
                  <a:pt x="4361492" y="1786589"/>
                  <a:pt x="4317076" y="1774733"/>
                </a:cubicBezTo>
                <a:cubicBezTo>
                  <a:pt x="4293796" y="1768410"/>
                  <a:pt x="4279080" y="1786061"/>
                  <a:pt x="4281490" y="1807667"/>
                </a:cubicBezTo>
                <a:cubicBezTo>
                  <a:pt x="4290317" y="1883815"/>
                  <a:pt x="4236000" y="1910425"/>
                  <a:pt x="4179809" y="1925180"/>
                </a:cubicBezTo>
                <a:cubicBezTo>
                  <a:pt x="4073313" y="1952846"/>
                  <a:pt x="3984744" y="2017925"/>
                  <a:pt x="3881194" y="2053496"/>
                </a:cubicBezTo>
                <a:cubicBezTo>
                  <a:pt x="3780584" y="2088012"/>
                  <a:pt x="3702720" y="2169955"/>
                  <a:pt x="3601845" y="2212904"/>
                </a:cubicBezTo>
                <a:cubicBezTo>
                  <a:pt x="3528795" y="2243995"/>
                  <a:pt x="3458958" y="2284043"/>
                  <a:pt x="3383767" y="2312235"/>
                </a:cubicBezTo>
                <a:cubicBezTo>
                  <a:pt x="3205831" y="2378897"/>
                  <a:pt x="3024414" y="2432384"/>
                  <a:pt x="2832561" y="2440024"/>
                </a:cubicBezTo>
                <a:cubicBezTo>
                  <a:pt x="2674156" y="2446085"/>
                  <a:pt x="1300154" y="2440289"/>
                  <a:pt x="741989" y="1573170"/>
                </a:cubicBezTo>
                <a:cubicBezTo>
                  <a:pt x="731286" y="1568953"/>
                  <a:pt x="719246" y="1557887"/>
                  <a:pt x="715500" y="1547347"/>
                </a:cubicBezTo>
                <a:cubicBezTo>
                  <a:pt x="697572" y="1498075"/>
                  <a:pt x="653689" y="1476733"/>
                  <a:pt x="614088" y="1450123"/>
                </a:cubicBezTo>
                <a:cubicBezTo>
                  <a:pt x="579303" y="1426672"/>
                  <a:pt x="542376" y="1402169"/>
                  <a:pt x="527927" y="1362645"/>
                </a:cubicBezTo>
                <a:cubicBezTo>
                  <a:pt x="508929" y="1309949"/>
                  <a:pt x="562979" y="1353160"/>
                  <a:pt x="572881" y="1333136"/>
                </a:cubicBezTo>
                <a:cubicBezTo>
                  <a:pt x="552277" y="1305735"/>
                  <a:pt x="520434" y="1280703"/>
                  <a:pt x="512140" y="1249612"/>
                </a:cubicBezTo>
                <a:cubicBezTo>
                  <a:pt x="481905" y="1137368"/>
                  <a:pt x="416616" y="1055689"/>
                  <a:pt x="318951" y="992190"/>
                </a:cubicBezTo>
                <a:cubicBezTo>
                  <a:pt x="290855" y="974010"/>
                  <a:pt x="272393" y="940811"/>
                  <a:pt x="234131" y="935543"/>
                </a:cubicBezTo>
                <a:cubicBezTo>
                  <a:pt x="149040" y="923949"/>
                  <a:pt x="175798" y="833311"/>
                  <a:pt x="130844" y="792998"/>
                </a:cubicBezTo>
                <a:cubicBezTo>
                  <a:pt x="122282" y="785355"/>
                  <a:pt x="114523" y="770339"/>
                  <a:pt x="116127" y="760064"/>
                </a:cubicBezTo>
                <a:cubicBezTo>
                  <a:pt x="118534" y="745306"/>
                  <a:pt x="128704" y="731343"/>
                  <a:pt x="137266" y="718168"/>
                </a:cubicBezTo>
                <a:cubicBezTo>
                  <a:pt x="146097" y="704995"/>
                  <a:pt x="159474" y="693400"/>
                  <a:pt x="153053" y="676011"/>
                </a:cubicBezTo>
                <a:cubicBezTo>
                  <a:pt x="150380" y="668898"/>
                  <a:pt x="152250" y="644130"/>
                  <a:pt x="132450" y="663627"/>
                </a:cubicBezTo>
                <a:cubicBezTo>
                  <a:pt x="78133" y="717115"/>
                  <a:pt x="46557" y="666528"/>
                  <a:pt x="0" y="642286"/>
                </a:cubicBezTo>
                <a:cubicBezTo>
                  <a:pt x="37460" y="617254"/>
                  <a:pt x="71175" y="599602"/>
                  <a:pt x="76795" y="562188"/>
                </a:cubicBezTo>
                <a:cubicBezTo>
                  <a:pt x="88300" y="484987"/>
                  <a:pt x="137532" y="449681"/>
                  <a:pt x="212187" y="442830"/>
                </a:cubicBezTo>
                <a:cubicBezTo>
                  <a:pt x="184627" y="368265"/>
                  <a:pt x="184627" y="368265"/>
                  <a:pt x="273730" y="357988"/>
                </a:cubicBezTo>
                <a:cubicBezTo>
                  <a:pt x="239480" y="310562"/>
                  <a:pt x="239480" y="298442"/>
                  <a:pt x="280956" y="282106"/>
                </a:cubicBezTo>
                <a:cubicBezTo>
                  <a:pt x="320824" y="266560"/>
                  <a:pt x="364973" y="261290"/>
                  <a:pt x="401900" y="237315"/>
                </a:cubicBezTo>
                <a:cubicBezTo>
                  <a:pt x="367917" y="176713"/>
                  <a:pt x="358285" y="106364"/>
                  <a:pt x="288180" y="76852"/>
                </a:cubicBezTo>
                <a:cubicBezTo>
                  <a:pt x="277209" y="72374"/>
                  <a:pt x="269717" y="54193"/>
                  <a:pt x="276673" y="43654"/>
                </a:cubicBezTo>
                <a:cubicBezTo>
                  <a:pt x="283028" y="34103"/>
                  <a:pt x="285520" y="22412"/>
                  <a:pt x="286921" y="10118"/>
                </a:cubicBezTo>
                <a:close/>
              </a:path>
            </a:pathLst>
          </a:custGeom>
        </p:spPr>
      </p:pic>
      <p:pic>
        <p:nvPicPr>
          <p:cNvPr id="7" name="Image 6" descr="Une image contenant plein air, personne, arbre, ciel&#10;&#10;Le contenu généré par l’IA peut être incorrect.">
            <a:extLst>
              <a:ext uri="{FF2B5EF4-FFF2-40B4-BE49-F238E27FC236}">
                <a16:creationId xmlns:a16="http://schemas.microsoft.com/office/drawing/2014/main" id="{1101ED92-F244-8A12-95E9-926AC7ADA847}"/>
              </a:ext>
            </a:extLst>
          </p:cNvPr>
          <p:cNvPicPr>
            <a:picLocks noChangeAspect="1"/>
          </p:cNvPicPr>
          <p:nvPr/>
        </p:nvPicPr>
        <p:blipFill>
          <a:blip r:embed="rId6"/>
          <a:srcRect t="832" r="5" b="5"/>
          <a:stretch>
            <a:fillRect/>
          </a:stretch>
        </p:blipFill>
        <p:spPr>
          <a:xfrm>
            <a:off x="8556350" y="10"/>
            <a:ext cx="3635653" cy="3660317"/>
          </a:xfrm>
          <a:custGeom>
            <a:avLst/>
            <a:gdLst/>
            <a:ahLst/>
            <a:cxnLst/>
            <a:rect l="l" t="t" r="r" b="b"/>
            <a:pathLst>
              <a:path w="3635653" h="3660327">
                <a:moveTo>
                  <a:pt x="402121" y="0"/>
                </a:moveTo>
                <a:lnTo>
                  <a:pt x="3635653" y="0"/>
                </a:lnTo>
                <a:lnTo>
                  <a:pt x="3635653" y="3605403"/>
                </a:lnTo>
                <a:lnTo>
                  <a:pt x="3616543" y="3610878"/>
                </a:lnTo>
                <a:cubicBezTo>
                  <a:pt x="3510165" y="3637200"/>
                  <a:pt x="3401766" y="3654952"/>
                  <a:pt x="3290337" y="3659389"/>
                </a:cubicBezTo>
                <a:cubicBezTo>
                  <a:pt x="3106332" y="3666430"/>
                  <a:pt x="1510274" y="3659697"/>
                  <a:pt x="861903" y="2652440"/>
                </a:cubicBezTo>
                <a:cubicBezTo>
                  <a:pt x="849470" y="2647542"/>
                  <a:pt x="835485" y="2634687"/>
                  <a:pt x="831133" y="2622444"/>
                </a:cubicBezTo>
                <a:cubicBezTo>
                  <a:pt x="810307" y="2565210"/>
                  <a:pt x="759333" y="2540419"/>
                  <a:pt x="713332" y="2509507"/>
                </a:cubicBezTo>
                <a:cubicBezTo>
                  <a:pt x="672925" y="2482267"/>
                  <a:pt x="630030" y="2453803"/>
                  <a:pt x="613246" y="2407892"/>
                </a:cubicBezTo>
                <a:cubicBezTo>
                  <a:pt x="591178" y="2346680"/>
                  <a:pt x="653963" y="2396875"/>
                  <a:pt x="665465" y="2373614"/>
                </a:cubicBezTo>
                <a:cubicBezTo>
                  <a:pt x="641532" y="2341785"/>
                  <a:pt x="604543" y="2312707"/>
                  <a:pt x="594908" y="2276592"/>
                </a:cubicBezTo>
                <a:cubicBezTo>
                  <a:pt x="559787" y="2146208"/>
                  <a:pt x="483946" y="2051328"/>
                  <a:pt x="370497" y="1977567"/>
                </a:cubicBezTo>
                <a:cubicBezTo>
                  <a:pt x="337860" y="1956449"/>
                  <a:pt x="316415" y="1917884"/>
                  <a:pt x="271969" y="1911765"/>
                </a:cubicBezTo>
                <a:cubicBezTo>
                  <a:pt x="173127" y="1898297"/>
                  <a:pt x="204209" y="1793011"/>
                  <a:pt x="151990" y="1746183"/>
                </a:cubicBezTo>
                <a:cubicBezTo>
                  <a:pt x="142044" y="1737306"/>
                  <a:pt x="133031" y="1719862"/>
                  <a:pt x="134895" y="1707927"/>
                </a:cubicBezTo>
                <a:cubicBezTo>
                  <a:pt x="137691" y="1690784"/>
                  <a:pt x="149504" y="1674564"/>
                  <a:pt x="159450" y="1659260"/>
                </a:cubicBezTo>
                <a:cubicBezTo>
                  <a:pt x="169707" y="1643958"/>
                  <a:pt x="185247" y="1630489"/>
                  <a:pt x="177788" y="1610290"/>
                </a:cubicBezTo>
                <a:cubicBezTo>
                  <a:pt x="174683" y="1602027"/>
                  <a:pt x="176855" y="1573257"/>
                  <a:pt x="153855" y="1595904"/>
                </a:cubicBezTo>
                <a:cubicBezTo>
                  <a:pt x="90759" y="1658037"/>
                  <a:pt x="54081" y="1599274"/>
                  <a:pt x="0" y="1571114"/>
                </a:cubicBezTo>
                <a:cubicBezTo>
                  <a:pt x="43514" y="1542037"/>
                  <a:pt x="82677" y="1521532"/>
                  <a:pt x="89205" y="1478072"/>
                </a:cubicBezTo>
                <a:cubicBezTo>
                  <a:pt x="102570" y="1388394"/>
                  <a:pt x="159758" y="1347382"/>
                  <a:pt x="246479" y="1339424"/>
                </a:cubicBezTo>
                <a:cubicBezTo>
                  <a:pt x="214465" y="1252808"/>
                  <a:pt x="214465" y="1252808"/>
                  <a:pt x="317968" y="1240870"/>
                </a:cubicBezTo>
                <a:cubicBezTo>
                  <a:pt x="278183" y="1185780"/>
                  <a:pt x="278183" y="1171701"/>
                  <a:pt x="326361" y="1152725"/>
                </a:cubicBezTo>
                <a:cubicBezTo>
                  <a:pt x="372673" y="1134666"/>
                  <a:pt x="423957" y="1128545"/>
                  <a:pt x="466852" y="1100695"/>
                </a:cubicBezTo>
                <a:cubicBezTo>
                  <a:pt x="427377" y="1030299"/>
                  <a:pt x="416187" y="948581"/>
                  <a:pt x="334753" y="914300"/>
                </a:cubicBezTo>
                <a:cubicBezTo>
                  <a:pt x="322010" y="909097"/>
                  <a:pt x="313307" y="887979"/>
                  <a:pt x="321386" y="875737"/>
                </a:cubicBezTo>
                <a:cubicBezTo>
                  <a:pt x="350915" y="831359"/>
                  <a:pt x="308644" y="747189"/>
                  <a:pt x="400645" y="737702"/>
                </a:cubicBezTo>
                <a:cubicBezTo>
                  <a:pt x="412147" y="736784"/>
                  <a:pt x="422716" y="727601"/>
                  <a:pt x="413701" y="715664"/>
                </a:cubicBezTo>
                <a:cubicBezTo>
                  <a:pt x="382618" y="674041"/>
                  <a:pt x="420228" y="676794"/>
                  <a:pt x="442916" y="671592"/>
                </a:cubicBezTo>
                <a:cubicBezTo>
                  <a:pt x="470270" y="665166"/>
                  <a:pt x="501352" y="683528"/>
                  <a:pt x="526840" y="660880"/>
                </a:cubicBezTo>
                <a:cubicBezTo>
                  <a:pt x="520932" y="637006"/>
                  <a:pt x="498866" y="637312"/>
                  <a:pt x="483325" y="629661"/>
                </a:cubicBezTo>
                <a:cubicBezTo>
                  <a:pt x="437945" y="607624"/>
                  <a:pt x="400956" y="581304"/>
                  <a:pt x="398780" y="524068"/>
                </a:cubicBezTo>
                <a:cubicBezTo>
                  <a:pt x="397228" y="477853"/>
                  <a:pt x="392254" y="437148"/>
                  <a:pt x="455041" y="423067"/>
                </a:cubicBezTo>
                <a:cubicBezTo>
                  <a:pt x="481149" y="417251"/>
                  <a:pt x="473687" y="383892"/>
                  <a:pt x="458768" y="367363"/>
                </a:cubicBezTo>
                <a:cubicBezTo>
                  <a:pt x="432038" y="337982"/>
                  <a:pt x="409972" y="298806"/>
                  <a:pt x="363968" y="296052"/>
                </a:cubicBezTo>
                <a:cubicBezTo>
                  <a:pt x="335995" y="294216"/>
                  <a:pt x="314548" y="281971"/>
                  <a:pt x="292481" y="267894"/>
                </a:cubicBezTo>
                <a:cubicBezTo>
                  <a:pt x="276630" y="257791"/>
                  <a:pt x="257670" y="249223"/>
                  <a:pt x="259533" y="227493"/>
                </a:cubicBezTo>
                <a:cubicBezTo>
                  <a:pt x="261399" y="206680"/>
                  <a:pt x="279736" y="198111"/>
                  <a:pt x="298387" y="193826"/>
                </a:cubicBezTo>
                <a:cubicBezTo>
                  <a:pt x="360552" y="180054"/>
                  <a:pt x="418983" y="159853"/>
                  <a:pt x="470893" y="113638"/>
                </a:cubicBezTo>
                <a:cubicBezTo>
                  <a:pt x="436390" y="89152"/>
                  <a:pt x="403444" y="71400"/>
                  <a:pt x="377957" y="46608"/>
                </a:cubicBezTo>
                <a:cubicBezTo>
                  <a:pt x="370264" y="39110"/>
                  <a:pt x="371678" y="29598"/>
                  <a:pt x="380092" y="18562"/>
                </a:cubicBezTo>
                <a:close/>
              </a:path>
            </a:pathLst>
          </a:custGeom>
        </p:spPr>
      </p:pic>
      <p:sp>
        <p:nvSpPr>
          <p:cNvPr id="8" name="ZoneTexte 7">
            <a:extLst>
              <a:ext uri="{FF2B5EF4-FFF2-40B4-BE49-F238E27FC236}">
                <a16:creationId xmlns:a16="http://schemas.microsoft.com/office/drawing/2014/main" id="{63027E62-60FE-3DD1-DACD-A9971E5B824F}"/>
              </a:ext>
            </a:extLst>
          </p:cNvPr>
          <p:cNvSpPr txBox="1"/>
          <p:nvPr/>
        </p:nvSpPr>
        <p:spPr>
          <a:xfrm>
            <a:off x="4498849" y="5000822"/>
            <a:ext cx="6864411" cy="1355528"/>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kumimoji="0" lang="en-US" sz="1600" b="0" i="0" u="none" strike="noStrike" cap="none" normalizeH="0" baseline="0" noProof="0">
                <a:ln>
                  <a:noFill/>
                </a:ln>
                <a:effectLst/>
              </a:rPr>
              <a:t>UN MOMENT DÉTENTE </a:t>
            </a:r>
            <a:endParaRPr lang="en-US" sz="1600" noProof="0"/>
          </a:p>
          <a:p>
            <a:pPr indent="-228600">
              <a:lnSpc>
                <a:spcPct val="90000"/>
              </a:lnSpc>
              <a:spcAft>
                <a:spcPts val="600"/>
              </a:spcAft>
              <a:buFont typeface="Arial" panose="020B0604020202020204" pitchFamily="34" charset="0"/>
              <a:buChar char="•"/>
            </a:pPr>
            <a:r>
              <a:rPr lang="en-US" sz="1600" noProof="0"/>
              <a:t>Plongez dans une eau de source naturelle chaude enrichie en sel des Alpes, utilisée depuis plus de deux siècles pour ses vertus thérapeutiques. </a:t>
            </a:r>
          </a:p>
          <a:p>
            <a:pPr indent="-228600">
              <a:lnSpc>
                <a:spcPct val="90000"/>
              </a:lnSpc>
              <a:spcAft>
                <a:spcPts val="600"/>
              </a:spcAft>
              <a:buFont typeface="Arial" panose="020B0604020202020204" pitchFamily="34" charset="0"/>
              <a:buChar char="•"/>
            </a:pPr>
            <a:r>
              <a:rPr lang="en-US" sz="1600" noProof="0"/>
              <a:t>Installés en plein air, face au paysage grandiose des Alpes vaudoises, les bains salins offrent un moment de détente.</a:t>
            </a:r>
          </a:p>
        </p:txBody>
      </p:sp>
    </p:spTree>
    <p:extLst>
      <p:ext uri="{BB962C8B-B14F-4D97-AF65-F5344CB8AC3E}">
        <p14:creationId xmlns:p14="http://schemas.microsoft.com/office/powerpoint/2010/main" val="450879152"/>
      </p:ext>
    </p:extLst>
  </p:cSld>
  <p:clrMapOvr>
    <a:masterClrMapping/>
  </p:clrMapOvr>
  <mc:AlternateContent xmlns:mc="http://schemas.openxmlformats.org/markup-compatibility/2006">
    <mc:Choice xmlns:p14="http://schemas.microsoft.com/office/powerpoint/2010/main" Requires="p14">
      <p:transition spd="slow" p14:dur="2000" advClick="0" advTm="8000"/>
    </mc:Choice>
    <mc:Fallback>
      <p:transition spd="slow" advClick="0" advTm="8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129F4FEF-3F4E-4042-8E6D-C24E201FB3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3DAD4DAF-E126-6F3A-9688-91F3150B6333}"/>
              </a:ext>
            </a:extLst>
          </p:cNvPr>
          <p:cNvSpPr>
            <a:spLocks noGrp="1"/>
          </p:cNvSpPr>
          <p:nvPr>
            <p:ph type="title"/>
          </p:nvPr>
        </p:nvSpPr>
        <p:spPr>
          <a:xfrm>
            <a:off x="6248400" y="365125"/>
            <a:ext cx="5105400" cy="1804638"/>
          </a:xfrm>
        </p:spPr>
        <p:txBody>
          <a:bodyPr anchor="b">
            <a:normAutofit/>
          </a:bodyPr>
          <a:lstStyle/>
          <a:p>
            <a:r>
              <a:rPr lang="fr-FR" noProof="0" dirty="0"/>
              <a:t>Programme du vendredi :</a:t>
            </a:r>
          </a:p>
        </p:txBody>
      </p:sp>
      <p:pic>
        <p:nvPicPr>
          <p:cNvPr id="6" name="Image 5">
            <a:extLst>
              <a:ext uri="{FF2B5EF4-FFF2-40B4-BE49-F238E27FC236}">
                <a16:creationId xmlns:a16="http://schemas.microsoft.com/office/drawing/2014/main" id="{BCC04DCF-024E-2AF1-734A-C588A4BE8C19}"/>
              </a:ext>
            </a:extLst>
          </p:cNvPr>
          <p:cNvPicPr>
            <a:picLocks noChangeAspect="1"/>
          </p:cNvPicPr>
          <p:nvPr/>
        </p:nvPicPr>
        <p:blipFill>
          <a:blip r:embed="rId3"/>
          <a:srcRect l="15889"/>
          <a:stretch>
            <a:fillRect/>
          </a:stretch>
        </p:blipFill>
        <p:spPr>
          <a:xfrm>
            <a:off x="20" y="10"/>
            <a:ext cx="6105116" cy="4191736"/>
          </a:xfrm>
          <a:custGeom>
            <a:avLst/>
            <a:gdLst/>
            <a:ahLst/>
            <a:cxnLst/>
            <a:rect l="l" t="t" r="r" b="b"/>
            <a:pathLst>
              <a:path w="6105136" h="4191746">
                <a:moveTo>
                  <a:pt x="0" y="0"/>
                </a:moveTo>
                <a:lnTo>
                  <a:pt x="5607799" y="0"/>
                </a:lnTo>
                <a:lnTo>
                  <a:pt x="5571513" y="27327"/>
                </a:lnTo>
                <a:cubicBezTo>
                  <a:pt x="5516855" y="89886"/>
                  <a:pt x="5497833" y="180727"/>
                  <a:pt x="5456712" y="261788"/>
                </a:cubicBezTo>
                <a:cubicBezTo>
                  <a:pt x="5516289" y="304550"/>
                  <a:pt x="5587520" y="313948"/>
                  <a:pt x="5651844" y="341674"/>
                </a:cubicBezTo>
                <a:cubicBezTo>
                  <a:pt x="5718760" y="370809"/>
                  <a:pt x="5718760" y="392425"/>
                  <a:pt x="5663501" y="477009"/>
                </a:cubicBezTo>
                <a:cubicBezTo>
                  <a:pt x="5807259" y="495339"/>
                  <a:pt x="5807259" y="495339"/>
                  <a:pt x="5762794" y="628324"/>
                </a:cubicBezTo>
                <a:cubicBezTo>
                  <a:pt x="5883243" y="640542"/>
                  <a:pt x="5962676" y="703511"/>
                  <a:pt x="5981237" y="841197"/>
                </a:cubicBezTo>
                <a:cubicBezTo>
                  <a:pt x="5990305" y="907926"/>
                  <a:pt x="6044700" y="939409"/>
                  <a:pt x="6105136" y="984052"/>
                </a:cubicBezTo>
                <a:cubicBezTo>
                  <a:pt x="6030022" y="1027286"/>
                  <a:pt x="5979081" y="1117509"/>
                  <a:pt x="5891443" y="1022115"/>
                </a:cubicBezTo>
                <a:cubicBezTo>
                  <a:pt x="5859498" y="987342"/>
                  <a:pt x="5862517" y="1031513"/>
                  <a:pt x="5858202" y="1044202"/>
                </a:cubicBezTo>
                <a:cubicBezTo>
                  <a:pt x="5847842" y="1075215"/>
                  <a:pt x="5869424" y="1095893"/>
                  <a:pt x="5883673" y="1119387"/>
                </a:cubicBezTo>
                <a:cubicBezTo>
                  <a:pt x="5897486" y="1142885"/>
                  <a:pt x="5913893" y="1167789"/>
                  <a:pt x="5917778" y="1194108"/>
                </a:cubicBezTo>
                <a:cubicBezTo>
                  <a:pt x="5920365" y="1212434"/>
                  <a:pt x="5907848" y="1239216"/>
                  <a:pt x="5894034" y="1252846"/>
                </a:cubicBezTo>
                <a:cubicBezTo>
                  <a:pt x="5821506" y="1324743"/>
                  <a:pt x="5864677" y="1486396"/>
                  <a:pt x="5727393" y="1507074"/>
                </a:cubicBezTo>
                <a:cubicBezTo>
                  <a:pt x="5665659" y="1516469"/>
                  <a:pt x="5635872" y="1575680"/>
                  <a:pt x="5590543" y="1608104"/>
                </a:cubicBezTo>
                <a:cubicBezTo>
                  <a:pt x="5432970" y="1721355"/>
                  <a:pt x="5327632" y="1867030"/>
                  <a:pt x="5278850" y="2067214"/>
                </a:cubicBezTo>
                <a:cubicBezTo>
                  <a:pt x="5265468" y="2122664"/>
                  <a:pt x="5214092" y="2167309"/>
                  <a:pt x="5180851" y="2216179"/>
                </a:cubicBezTo>
                <a:cubicBezTo>
                  <a:pt x="5196826" y="2251892"/>
                  <a:pt x="5284029" y="2174826"/>
                  <a:pt x="5253380" y="2268808"/>
                </a:cubicBezTo>
                <a:cubicBezTo>
                  <a:pt x="5230067" y="2339298"/>
                  <a:pt x="5170490" y="2383001"/>
                  <a:pt x="5114368" y="2424825"/>
                </a:cubicBezTo>
                <a:cubicBezTo>
                  <a:pt x="5050475" y="2472284"/>
                  <a:pt x="4979676" y="2510347"/>
                  <a:pt x="4950749" y="2598221"/>
                </a:cubicBezTo>
                <a:cubicBezTo>
                  <a:pt x="4944706" y="2617020"/>
                  <a:pt x="4925279" y="2636755"/>
                  <a:pt x="4908013" y="2644276"/>
                </a:cubicBezTo>
                <a:cubicBezTo>
                  <a:pt x="4007468" y="4190779"/>
                  <a:pt x="1790648" y="4201115"/>
                  <a:pt x="1535079" y="4190306"/>
                </a:cubicBezTo>
                <a:cubicBezTo>
                  <a:pt x="1225543" y="4176680"/>
                  <a:pt x="932844" y="4081285"/>
                  <a:pt x="645760" y="3962397"/>
                </a:cubicBezTo>
                <a:cubicBezTo>
                  <a:pt x="524448" y="3912117"/>
                  <a:pt x="411775" y="3840689"/>
                  <a:pt x="293915" y="3785239"/>
                </a:cubicBezTo>
                <a:cubicBezTo>
                  <a:pt x="212539" y="3746940"/>
                  <a:pt x="140444" y="3691254"/>
                  <a:pt x="68403" y="3637448"/>
                </a:cubicBezTo>
                <a:lnTo>
                  <a:pt x="0" y="3589272"/>
                </a:lnTo>
                <a:close/>
              </a:path>
            </a:pathLst>
          </a:custGeom>
        </p:spPr>
      </p:pic>
      <p:pic>
        <p:nvPicPr>
          <p:cNvPr id="4" name="Image 3">
            <a:extLst>
              <a:ext uri="{FF2B5EF4-FFF2-40B4-BE49-F238E27FC236}">
                <a16:creationId xmlns:a16="http://schemas.microsoft.com/office/drawing/2014/main" id="{18E0349C-DD88-CA24-9B9F-CF5A525239CE}"/>
              </a:ext>
            </a:extLst>
          </p:cNvPr>
          <p:cNvPicPr>
            <a:picLocks noChangeAspect="1"/>
          </p:cNvPicPr>
          <p:nvPr/>
        </p:nvPicPr>
        <p:blipFill>
          <a:blip r:embed="rId4"/>
          <a:srcRect t="13540" r="-2" b="20493"/>
          <a:stretch>
            <a:fillRect/>
          </a:stretch>
        </p:blipFill>
        <p:spPr>
          <a:xfrm>
            <a:off x="462420" y="4304418"/>
            <a:ext cx="5414116" cy="2553582"/>
          </a:xfrm>
          <a:custGeom>
            <a:avLst/>
            <a:gdLst/>
            <a:ahLst/>
            <a:cxnLst/>
            <a:rect l="l" t="t" r="r" b="b"/>
            <a:pathLst>
              <a:path w="5414116" h="2553582">
                <a:moveTo>
                  <a:pt x="158526" y="1316979"/>
                </a:moveTo>
                <a:lnTo>
                  <a:pt x="156754" y="1330318"/>
                </a:lnTo>
                <a:lnTo>
                  <a:pt x="150357" y="1343402"/>
                </a:lnTo>
                <a:cubicBezTo>
                  <a:pt x="148595" y="1346671"/>
                  <a:pt x="147784" y="1347597"/>
                  <a:pt x="148224" y="1345403"/>
                </a:cubicBezTo>
                <a:cubicBezTo>
                  <a:pt x="148536" y="1343890"/>
                  <a:pt x="150150" y="1339188"/>
                  <a:pt x="152759" y="1332109"/>
                </a:cubicBezTo>
                <a:close/>
                <a:moveTo>
                  <a:pt x="183999" y="1247985"/>
                </a:moveTo>
                <a:lnTo>
                  <a:pt x="185425" y="1249095"/>
                </a:lnTo>
                <a:lnTo>
                  <a:pt x="177909" y="1267545"/>
                </a:lnTo>
                <a:cubicBezTo>
                  <a:pt x="172543" y="1280910"/>
                  <a:pt x="167559" y="1293511"/>
                  <a:pt x="163267" y="1304542"/>
                </a:cubicBezTo>
                <a:lnTo>
                  <a:pt x="158526" y="1316979"/>
                </a:lnTo>
                <a:lnTo>
                  <a:pt x="160096" y="1305161"/>
                </a:lnTo>
                <a:cubicBezTo>
                  <a:pt x="166154" y="1273946"/>
                  <a:pt x="174799" y="1251295"/>
                  <a:pt x="183999" y="1247985"/>
                </a:cubicBezTo>
                <a:close/>
                <a:moveTo>
                  <a:pt x="2747400" y="406"/>
                </a:moveTo>
                <a:cubicBezTo>
                  <a:pt x="3035071" y="-4281"/>
                  <a:pt x="3341945" y="31161"/>
                  <a:pt x="3649095" y="133697"/>
                </a:cubicBezTo>
                <a:cubicBezTo>
                  <a:pt x="3849864" y="200721"/>
                  <a:pt x="4603144" y="576730"/>
                  <a:pt x="4698157" y="641897"/>
                </a:cubicBezTo>
                <a:cubicBezTo>
                  <a:pt x="4795794" y="709015"/>
                  <a:pt x="4865356" y="805949"/>
                  <a:pt x="4969229" y="864848"/>
                </a:cubicBezTo>
                <a:cubicBezTo>
                  <a:pt x="5024230" y="895855"/>
                  <a:pt x="5072076" y="940214"/>
                  <a:pt x="5031717" y="1024948"/>
                </a:cubicBezTo>
                <a:cubicBezTo>
                  <a:pt x="5020170" y="1048963"/>
                  <a:pt x="5029183" y="1072811"/>
                  <a:pt x="5057014" y="1071682"/>
                </a:cubicBezTo>
                <a:cubicBezTo>
                  <a:pt x="5109680" y="1069387"/>
                  <a:pt x="5118666" y="1110271"/>
                  <a:pt x="5135838" y="1143392"/>
                </a:cubicBezTo>
                <a:cubicBezTo>
                  <a:pt x="5166252" y="1202027"/>
                  <a:pt x="5193622" y="1263285"/>
                  <a:pt x="5266156" y="1289064"/>
                </a:cubicBezTo>
                <a:cubicBezTo>
                  <a:pt x="5238324" y="1323279"/>
                  <a:pt x="5215649" y="1311585"/>
                  <a:pt x="5195858" y="1298567"/>
                </a:cubicBezTo>
                <a:cubicBezTo>
                  <a:pt x="5143669" y="1263879"/>
                  <a:pt x="5093474" y="1226987"/>
                  <a:pt x="5041179" y="1192607"/>
                </a:cubicBezTo>
                <a:cubicBezTo>
                  <a:pt x="5007224" y="1170236"/>
                  <a:pt x="4975133" y="1142623"/>
                  <a:pt x="4918135" y="1145234"/>
                </a:cubicBezTo>
                <a:cubicBezTo>
                  <a:pt x="4935797" y="1231274"/>
                  <a:pt x="5007025" y="1262427"/>
                  <a:pt x="5060171" y="1300349"/>
                </a:cubicBezTo>
                <a:cubicBezTo>
                  <a:pt x="5126536" y="1347737"/>
                  <a:pt x="5152263" y="1413621"/>
                  <a:pt x="5184421" y="1487704"/>
                </a:cubicBezTo>
                <a:cubicBezTo>
                  <a:pt x="5122415" y="1489134"/>
                  <a:pt x="5103753" y="1435610"/>
                  <a:pt x="5058648" y="1427657"/>
                </a:cubicBezTo>
                <a:cubicBezTo>
                  <a:pt x="5053296" y="1435084"/>
                  <a:pt x="5045346" y="1445577"/>
                  <a:pt x="5045794" y="1446015"/>
                </a:cubicBezTo>
                <a:cubicBezTo>
                  <a:pt x="5106451" y="1496737"/>
                  <a:pt x="5117537" y="1568193"/>
                  <a:pt x="5101767" y="1647359"/>
                </a:cubicBezTo>
                <a:cubicBezTo>
                  <a:pt x="5093584" y="1688209"/>
                  <a:pt x="5115626" y="1706770"/>
                  <a:pt x="5135030" y="1731061"/>
                </a:cubicBezTo>
                <a:cubicBezTo>
                  <a:pt x="5203090" y="1816944"/>
                  <a:pt x="5278566" y="1897224"/>
                  <a:pt x="5321944" y="2003361"/>
                </a:cubicBezTo>
                <a:cubicBezTo>
                  <a:pt x="5239878" y="1971324"/>
                  <a:pt x="5191106" y="1897335"/>
                  <a:pt x="5107240" y="1850840"/>
                </a:cubicBezTo>
                <a:cubicBezTo>
                  <a:pt x="5146549" y="1965041"/>
                  <a:pt x="5224816" y="2036621"/>
                  <a:pt x="5290952" y="2116036"/>
                </a:cubicBezTo>
                <a:cubicBezTo>
                  <a:pt x="5321198" y="2152238"/>
                  <a:pt x="5345753" y="2195120"/>
                  <a:pt x="5388446" y="2220887"/>
                </a:cubicBezTo>
                <a:cubicBezTo>
                  <a:pt x="5403552" y="2230128"/>
                  <a:pt x="5428090" y="2247608"/>
                  <a:pt x="5403992" y="2273010"/>
                </a:cubicBezTo>
                <a:cubicBezTo>
                  <a:pt x="5383871" y="2294002"/>
                  <a:pt x="5363583" y="2281535"/>
                  <a:pt x="5345240" y="2269525"/>
                </a:cubicBezTo>
                <a:cubicBezTo>
                  <a:pt x="5301305" y="2240459"/>
                  <a:pt x="5249677" y="2227961"/>
                  <a:pt x="5181971" y="2212341"/>
                </a:cubicBezTo>
                <a:cubicBezTo>
                  <a:pt x="5210776" y="2304349"/>
                  <a:pt x="5323140" y="2305426"/>
                  <a:pt x="5342451" y="2399541"/>
                </a:cubicBezTo>
                <a:cubicBezTo>
                  <a:pt x="5276493" y="2399374"/>
                  <a:pt x="5240279" y="2358756"/>
                  <a:pt x="5193127" y="2341296"/>
                </a:cubicBezTo>
                <a:cubicBezTo>
                  <a:pt x="5150483" y="2325566"/>
                  <a:pt x="5134316" y="2337131"/>
                  <a:pt x="5128778" y="2384953"/>
                </a:cubicBezTo>
                <a:cubicBezTo>
                  <a:pt x="5120098" y="2459440"/>
                  <a:pt x="5082689" y="2490060"/>
                  <a:pt x="5024779" y="2455361"/>
                </a:cubicBezTo>
                <a:cubicBezTo>
                  <a:pt x="4971160" y="2423009"/>
                  <a:pt x="4955618" y="2448088"/>
                  <a:pt x="4957119" y="2492221"/>
                </a:cubicBezTo>
                <a:cubicBezTo>
                  <a:pt x="4957659" y="2508307"/>
                  <a:pt x="4955422" y="2522819"/>
                  <a:pt x="4951208" y="2536243"/>
                </a:cubicBezTo>
                <a:lnTo>
                  <a:pt x="4942986" y="2553582"/>
                </a:lnTo>
                <a:lnTo>
                  <a:pt x="0" y="2553582"/>
                </a:lnTo>
                <a:lnTo>
                  <a:pt x="10415" y="2540282"/>
                </a:lnTo>
                <a:cubicBezTo>
                  <a:pt x="21321" y="2529317"/>
                  <a:pt x="34083" y="2520126"/>
                  <a:pt x="50390" y="2514109"/>
                </a:cubicBezTo>
                <a:cubicBezTo>
                  <a:pt x="60150" y="2510393"/>
                  <a:pt x="69288" y="2504190"/>
                  <a:pt x="78593" y="2498362"/>
                </a:cubicBezTo>
                <a:cubicBezTo>
                  <a:pt x="79663" y="2490260"/>
                  <a:pt x="77016" y="2483287"/>
                  <a:pt x="68604" y="2478966"/>
                </a:cubicBezTo>
                <a:cubicBezTo>
                  <a:pt x="15119" y="2451323"/>
                  <a:pt x="33815" y="2412284"/>
                  <a:pt x="51592" y="2367344"/>
                </a:cubicBezTo>
                <a:cubicBezTo>
                  <a:pt x="73482" y="2311677"/>
                  <a:pt x="117178" y="2293901"/>
                  <a:pt x="167239" y="2281968"/>
                </a:cubicBezTo>
                <a:cubicBezTo>
                  <a:pt x="184333" y="2277976"/>
                  <a:pt x="204809" y="2283134"/>
                  <a:pt x="218700" y="2261009"/>
                </a:cubicBezTo>
                <a:cubicBezTo>
                  <a:pt x="202945" y="2233233"/>
                  <a:pt x="167661" y="2244301"/>
                  <a:pt x="144260" y="2232104"/>
                </a:cubicBezTo>
                <a:cubicBezTo>
                  <a:pt x="124982" y="2221882"/>
                  <a:pt x="89225" y="2216464"/>
                  <a:pt x="132450" y="2182200"/>
                </a:cubicBezTo>
                <a:cubicBezTo>
                  <a:pt x="145069" y="2172139"/>
                  <a:pt x="138401" y="2161211"/>
                  <a:pt x="128269" y="2157485"/>
                </a:cubicBezTo>
                <a:cubicBezTo>
                  <a:pt x="45771" y="2128357"/>
                  <a:pt x="114856" y="2054401"/>
                  <a:pt x="102768" y="2004430"/>
                </a:cubicBezTo>
                <a:cubicBezTo>
                  <a:pt x="99143" y="1990876"/>
                  <a:pt x="114661" y="1971808"/>
                  <a:pt x="128485" y="1969383"/>
                </a:cubicBezTo>
                <a:cubicBezTo>
                  <a:pt x="216478" y="1953355"/>
                  <a:pt x="255260" y="1875600"/>
                  <a:pt x="316632" y="1814867"/>
                </a:cubicBezTo>
                <a:cubicBezTo>
                  <a:pt x="286607" y="1778049"/>
                  <a:pt x="240843" y="1760915"/>
                  <a:pt x="204084" y="1732869"/>
                </a:cubicBezTo>
                <a:cubicBezTo>
                  <a:pt x="165873" y="1703815"/>
                  <a:pt x="170805" y="1689937"/>
                  <a:pt x="227085" y="1644378"/>
                </a:cubicBezTo>
                <a:cubicBezTo>
                  <a:pt x="135002" y="1609983"/>
                  <a:pt x="135002" y="1609983"/>
                  <a:pt x="194840" y="1531510"/>
                </a:cubicBezTo>
                <a:cubicBezTo>
                  <a:pt x="155738" y="1518118"/>
                  <a:pt x="147268" y="1431235"/>
                  <a:pt x="153201" y="1357062"/>
                </a:cubicBezTo>
                <a:lnTo>
                  <a:pt x="156754" y="1330318"/>
                </a:lnTo>
                <a:lnTo>
                  <a:pt x="158203" y="1327353"/>
                </a:lnTo>
                <a:cubicBezTo>
                  <a:pt x="164944" y="1313010"/>
                  <a:pt x="174305" y="1292418"/>
                  <a:pt x="183908" y="1271808"/>
                </a:cubicBezTo>
                <a:lnTo>
                  <a:pt x="192178" y="1254359"/>
                </a:lnTo>
                <a:lnTo>
                  <a:pt x="197963" y="1258870"/>
                </a:lnTo>
                <a:cubicBezTo>
                  <a:pt x="201319" y="1265759"/>
                  <a:pt x="204343" y="1269123"/>
                  <a:pt x="207082" y="1270177"/>
                </a:cubicBezTo>
                <a:cubicBezTo>
                  <a:pt x="215301" y="1273335"/>
                  <a:pt x="220953" y="1255680"/>
                  <a:pt x="225258" y="1249926"/>
                </a:cubicBezTo>
                <a:cubicBezTo>
                  <a:pt x="239225" y="1231830"/>
                  <a:pt x="229470" y="1215162"/>
                  <a:pt x="225383" y="1197822"/>
                </a:cubicBezTo>
                <a:cubicBezTo>
                  <a:pt x="223809" y="1191435"/>
                  <a:pt x="212069" y="1213060"/>
                  <a:pt x="198195" y="1241661"/>
                </a:cubicBezTo>
                <a:lnTo>
                  <a:pt x="192178" y="1254359"/>
                </a:lnTo>
                <a:lnTo>
                  <a:pt x="185425" y="1249095"/>
                </a:lnTo>
                <a:lnTo>
                  <a:pt x="194847" y="1225969"/>
                </a:lnTo>
                <a:cubicBezTo>
                  <a:pt x="218144" y="1169629"/>
                  <a:pt x="242658" y="1113997"/>
                  <a:pt x="248781" y="1110761"/>
                </a:cubicBezTo>
                <a:cubicBezTo>
                  <a:pt x="313786" y="1076283"/>
                  <a:pt x="321395" y="965784"/>
                  <a:pt x="418181" y="974220"/>
                </a:cubicBezTo>
                <a:cubicBezTo>
                  <a:pt x="461819" y="977818"/>
                  <a:pt x="495215" y="944914"/>
                  <a:pt x="532987" y="931088"/>
                </a:cubicBezTo>
                <a:cubicBezTo>
                  <a:pt x="664440" y="883526"/>
                  <a:pt x="768295" y="806734"/>
                  <a:pt x="846702" y="686183"/>
                </a:cubicBezTo>
                <a:cubicBezTo>
                  <a:pt x="868484" y="652881"/>
                  <a:pt x="913166" y="632329"/>
                  <a:pt x="946487" y="606427"/>
                </a:cubicBezTo>
                <a:cubicBezTo>
                  <a:pt x="943857" y="580742"/>
                  <a:pt x="867909" y="616319"/>
                  <a:pt x="909859" y="561037"/>
                </a:cubicBezTo>
                <a:cubicBezTo>
                  <a:pt x="941546" y="519374"/>
                  <a:pt x="991572" y="500749"/>
                  <a:pt x="1038549" y="483076"/>
                </a:cubicBezTo>
                <a:cubicBezTo>
                  <a:pt x="1092404" y="463016"/>
                  <a:pt x="1148626" y="449861"/>
                  <a:pt x="1187871" y="397948"/>
                </a:cubicBezTo>
                <a:cubicBezTo>
                  <a:pt x="1194206" y="389666"/>
                  <a:pt x="1884389" y="14461"/>
                  <a:pt x="2747400" y="406"/>
                </a:cubicBezTo>
                <a:close/>
              </a:path>
            </a:pathLst>
          </a:custGeom>
        </p:spPr>
      </p:pic>
      <p:sp>
        <p:nvSpPr>
          <p:cNvPr id="3" name="Espace réservé du contenu 2">
            <a:extLst>
              <a:ext uri="{FF2B5EF4-FFF2-40B4-BE49-F238E27FC236}">
                <a16:creationId xmlns:a16="http://schemas.microsoft.com/office/drawing/2014/main" id="{D1B9FB99-AD42-00C4-7E50-D820906CB1DC}"/>
              </a:ext>
            </a:extLst>
          </p:cNvPr>
          <p:cNvSpPr>
            <a:spLocks noGrp="1"/>
          </p:cNvSpPr>
          <p:nvPr>
            <p:ph idx="1"/>
          </p:nvPr>
        </p:nvSpPr>
        <p:spPr>
          <a:xfrm>
            <a:off x="5919706" y="2382628"/>
            <a:ext cx="5762787" cy="3843580"/>
          </a:xfrm>
        </p:spPr>
        <p:txBody>
          <a:bodyPr>
            <a:normAutofit/>
          </a:bodyPr>
          <a:lstStyle/>
          <a:p>
            <a:r>
              <a:rPr lang="fr-FR" sz="2400" noProof="0" dirty="0"/>
              <a:t>Matinée : accompagnement d’une transhumance automnale d’un petit troupeau de moutons des Plans-sur-Bex vers les Posses-sur-Bex par la forêt </a:t>
            </a:r>
          </a:p>
          <a:p>
            <a:r>
              <a:rPr lang="fr-FR" sz="2400" noProof="0" dirty="0"/>
              <a:t>Pique-nique à </a:t>
            </a:r>
            <a:r>
              <a:rPr lang="fr-FR" sz="2400" noProof="0" dirty="0" err="1"/>
              <a:t>BioMemey</a:t>
            </a:r>
            <a:endParaRPr lang="fr-FR" sz="2400" noProof="0" dirty="0"/>
          </a:p>
          <a:p>
            <a:r>
              <a:rPr lang="fr-FR" sz="2400" noProof="0" dirty="0"/>
              <a:t>Visite des stocks de laine dans le Garage à Laine de la Filature de l’Avançon à </a:t>
            </a:r>
            <a:r>
              <a:rPr lang="fr-FR" sz="2400" noProof="0" dirty="0" err="1"/>
              <a:t>Frenières</a:t>
            </a:r>
            <a:endParaRPr lang="fr-FR" sz="2400" noProof="0" dirty="0"/>
          </a:p>
          <a:p>
            <a:r>
              <a:rPr lang="fr-FR" sz="2400" noProof="0" dirty="0"/>
              <a:t>Retour à </a:t>
            </a:r>
            <a:r>
              <a:rPr lang="fr-FR" sz="2400" noProof="0" dirty="0" err="1"/>
              <a:t>Vouvry</a:t>
            </a:r>
            <a:r>
              <a:rPr lang="fr-FR" sz="2400" noProof="0" dirty="0"/>
              <a:t> : </a:t>
            </a:r>
            <a:r>
              <a:rPr kumimoji="0" lang="fr-FR" sz="2400" b="0" i="0" u="none" strike="noStrike" cap="none" normalizeH="0" baseline="0" noProof="0" dirty="0">
                <a:ln>
                  <a:noFill/>
                </a:ln>
                <a:effectLst/>
                <a:latin typeface="Aptos" panose="020B0004020202020204" pitchFamily="34" charset="0"/>
              </a:rPr>
              <a:t>arrivée 17h52</a:t>
            </a:r>
            <a:endParaRPr kumimoji="0" lang="fr-FR" sz="2400" b="0" i="0" u="none" strike="noStrike" cap="none" normalizeH="0" baseline="0" noProof="0" dirty="0">
              <a:ln>
                <a:noFill/>
              </a:ln>
              <a:effectLst/>
              <a:latin typeface="Arial" panose="020B0604020202020204" pitchFamily="34" charset="0"/>
            </a:endParaRPr>
          </a:p>
        </p:txBody>
      </p:sp>
    </p:spTree>
    <p:extLst>
      <p:ext uri="{BB962C8B-B14F-4D97-AF65-F5344CB8AC3E}">
        <p14:creationId xmlns:p14="http://schemas.microsoft.com/office/powerpoint/2010/main" val="1340672965"/>
      </p:ext>
    </p:extLst>
  </p:cSld>
  <p:clrMapOvr>
    <a:masterClrMapping/>
  </p:clrMapOvr>
  <mc:AlternateContent xmlns:mc="http://schemas.openxmlformats.org/markup-compatibility/2006">
    <mc:Choice xmlns:p14="http://schemas.microsoft.com/office/powerpoint/2010/main" Requires="p14">
      <p:transition spd="slow" p14:dur="2000" advClick="0" advTm="8000"/>
    </mc:Choice>
    <mc:Fallback>
      <p:transition spd="slow" advClick="0" advTm="8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21AC6A30-4F22-4C0F-B278-19C5B8A80C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23" name="Rectangle 22">
            <a:extLst>
              <a:ext uri="{FF2B5EF4-FFF2-40B4-BE49-F238E27FC236}">
                <a16:creationId xmlns:a16="http://schemas.microsoft.com/office/drawing/2014/main" id="{BB4335AD-65B1-44E4-90AF-264024FE4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12191999"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2" name="Titre 1">
            <a:extLst>
              <a:ext uri="{FF2B5EF4-FFF2-40B4-BE49-F238E27FC236}">
                <a16:creationId xmlns:a16="http://schemas.microsoft.com/office/drawing/2014/main" id="{AECD8D2B-C742-4E6B-5F90-4C1953158619}"/>
              </a:ext>
            </a:extLst>
          </p:cNvPr>
          <p:cNvSpPr>
            <a:spLocks noGrp="1"/>
          </p:cNvSpPr>
          <p:nvPr>
            <p:ph type="title"/>
          </p:nvPr>
        </p:nvSpPr>
        <p:spPr>
          <a:xfrm>
            <a:off x="3970366" y="609600"/>
            <a:ext cx="4267200" cy="1351472"/>
          </a:xfrm>
        </p:spPr>
        <p:txBody>
          <a:bodyPr>
            <a:normAutofit/>
          </a:bodyPr>
          <a:lstStyle/>
          <a:p>
            <a:pPr algn="ctr"/>
            <a:r>
              <a:rPr lang="fr-FR" sz="3400" noProof="0" dirty="0">
                <a:solidFill>
                  <a:schemeClr val="tx1">
                    <a:lumMod val="85000"/>
                    <a:lumOff val="15000"/>
                  </a:schemeClr>
                </a:solidFill>
              </a:rPr>
              <a:t>Visite de l’exploitation BioMemey </a:t>
            </a:r>
          </a:p>
        </p:txBody>
      </p:sp>
      <p:pic>
        <p:nvPicPr>
          <p:cNvPr id="8" name="Image 7">
            <a:extLst>
              <a:ext uri="{FF2B5EF4-FFF2-40B4-BE49-F238E27FC236}">
                <a16:creationId xmlns:a16="http://schemas.microsoft.com/office/drawing/2014/main" id="{8C305718-F087-0D2D-CD97-03B22B8F32D7}"/>
              </a:ext>
            </a:extLst>
          </p:cNvPr>
          <p:cNvPicPr>
            <a:picLocks noChangeAspect="1"/>
          </p:cNvPicPr>
          <p:nvPr/>
        </p:nvPicPr>
        <p:blipFill>
          <a:blip r:embed="rId2"/>
          <a:srcRect l="20127" r="38514" b="1"/>
          <a:stretch>
            <a:fillRect/>
          </a:stretch>
        </p:blipFill>
        <p:spPr>
          <a:xfrm>
            <a:off x="3" y="1"/>
            <a:ext cx="3695699" cy="6858001"/>
          </a:xfrm>
          <a:custGeom>
            <a:avLst/>
            <a:gdLst/>
            <a:ahLst/>
            <a:cxnLst/>
            <a:rect l="l" t="t" r="r" b="b"/>
            <a:pathLst>
              <a:path w="3695699" h="6858001">
                <a:moveTo>
                  <a:pt x="0" y="0"/>
                </a:moveTo>
                <a:lnTo>
                  <a:pt x="3435129" y="0"/>
                </a:lnTo>
                <a:lnTo>
                  <a:pt x="3430599" y="17349"/>
                </a:lnTo>
                <a:cubicBezTo>
                  <a:pt x="3437542" y="19835"/>
                  <a:pt x="3423757" y="30822"/>
                  <a:pt x="3427683" y="38871"/>
                </a:cubicBezTo>
                <a:cubicBezTo>
                  <a:pt x="3431230" y="44698"/>
                  <a:pt x="3427877" y="49388"/>
                  <a:pt x="3427096" y="55116"/>
                </a:cubicBezTo>
                <a:cubicBezTo>
                  <a:pt x="3429620" y="62945"/>
                  <a:pt x="3421946" y="87211"/>
                  <a:pt x="3417356" y="93331"/>
                </a:cubicBezTo>
                <a:cubicBezTo>
                  <a:pt x="3401974" y="107607"/>
                  <a:pt x="3409629" y="143436"/>
                  <a:pt x="3397765" y="155370"/>
                </a:cubicBezTo>
                <a:cubicBezTo>
                  <a:pt x="3395800" y="159886"/>
                  <a:pt x="3394789" y="164378"/>
                  <a:pt x="3394373" y="168831"/>
                </a:cubicBezTo>
                <a:lnTo>
                  <a:pt x="3394553" y="181402"/>
                </a:lnTo>
                <a:lnTo>
                  <a:pt x="3397293" y="185192"/>
                </a:lnTo>
                <a:lnTo>
                  <a:pt x="3395923" y="192756"/>
                </a:lnTo>
                <a:cubicBezTo>
                  <a:pt x="3396018" y="193497"/>
                  <a:pt x="3396112" y="194237"/>
                  <a:pt x="3396207" y="194978"/>
                </a:cubicBezTo>
                <a:cubicBezTo>
                  <a:pt x="3396531" y="199154"/>
                  <a:pt x="3396856" y="203330"/>
                  <a:pt x="3397180" y="207506"/>
                </a:cubicBezTo>
                <a:cubicBezTo>
                  <a:pt x="3382438" y="200939"/>
                  <a:pt x="3394549" y="241317"/>
                  <a:pt x="3383191" y="229051"/>
                </a:cubicBezTo>
                <a:cubicBezTo>
                  <a:pt x="3382519" y="234401"/>
                  <a:pt x="3381383" y="237332"/>
                  <a:pt x="3380194" y="239137"/>
                </a:cubicBezTo>
                <a:lnTo>
                  <a:pt x="3349267" y="310262"/>
                </a:lnTo>
                <a:lnTo>
                  <a:pt x="3344455" y="381704"/>
                </a:lnTo>
                <a:cubicBezTo>
                  <a:pt x="3343420" y="464598"/>
                  <a:pt x="3338482" y="511985"/>
                  <a:pt x="3327551" y="571873"/>
                </a:cubicBezTo>
                <a:cubicBezTo>
                  <a:pt x="3316620" y="631761"/>
                  <a:pt x="3309762" y="702429"/>
                  <a:pt x="3278869" y="741030"/>
                </a:cubicBezTo>
                <a:lnTo>
                  <a:pt x="3239259" y="957888"/>
                </a:lnTo>
                <a:cubicBezTo>
                  <a:pt x="3267597" y="1021376"/>
                  <a:pt x="3235647" y="1004478"/>
                  <a:pt x="3243890" y="1047869"/>
                </a:cubicBezTo>
                <a:cubicBezTo>
                  <a:pt x="3245988" y="1077107"/>
                  <a:pt x="3228006" y="1101189"/>
                  <a:pt x="3221700" y="1118244"/>
                </a:cubicBezTo>
                <a:cubicBezTo>
                  <a:pt x="3220198" y="1120922"/>
                  <a:pt x="3213346" y="1188569"/>
                  <a:pt x="3211078" y="1190394"/>
                </a:cubicBezTo>
                <a:cubicBezTo>
                  <a:pt x="3204899" y="1218939"/>
                  <a:pt x="3210276" y="1253036"/>
                  <a:pt x="3199704" y="1304585"/>
                </a:cubicBezTo>
                <a:cubicBezTo>
                  <a:pt x="3199438" y="1346246"/>
                  <a:pt x="3168623" y="1413431"/>
                  <a:pt x="3167741" y="1449444"/>
                </a:cubicBezTo>
                <a:cubicBezTo>
                  <a:pt x="3180911" y="1471132"/>
                  <a:pt x="3193362" y="1499173"/>
                  <a:pt x="3194410" y="1520667"/>
                </a:cubicBezTo>
                <a:cubicBezTo>
                  <a:pt x="3181228" y="1513763"/>
                  <a:pt x="3199978" y="1547097"/>
                  <a:pt x="3184473" y="1547038"/>
                </a:cubicBezTo>
                <a:cubicBezTo>
                  <a:pt x="3185153" y="1550949"/>
                  <a:pt x="3186303" y="1554741"/>
                  <a:pt x="3187573" y="1558550"/>
                </a:cubicBezTo>
                <a:lnTo>
                  <a:pt x="3188231" y="1560544"/>
                </a:lnTo>
                <a:lnTo>
                  <a:pt x="3188195" y="1568317"/>
                </a:lnTo>
                <a:lnTo>
                  <a:pt x="3191518" y="1570772"/>
                </a:lnTo>
                <a:lnTo>
                  <a:pt x="3193853" y="1582659"/>
                </a:lnTo>
                <a:cubicBezTo>
                  <a:pt x="3194213" y="1587070"/>
                  <a:pt x="3193997" y="1591769"/>
                  <a:pt x="3192857" y="1596890"/>
                </a:cubicBezTo>
                <a:cubicBezTo>
                  <a:pt x="3185716" y="1609144"/>
                  <a:pt x="3191593" y="1629575"/>
                  <a:pt x="3189686" y="1647479"/>
                </a:cubicBezTo>
                <a:lnTo>
                  <a:pt x="3187125" y="1655568"/>
                </a:lnTo>
                <a:cubicBezTo>
                  <a:pt x="3187259" y="1659315"/>
                  <a:pt x="3192418" y="1733399"/>
                  <a:pt x="3192552" y="1737146"/>
                </a:cubicBezTo>
                <a:cubicBezTo>
                  <a:pt x="3236684" y="1834597"/>
                  <a:pt x="3210475" y="1851660"/>
                  <a:pt x="3219437" y="1908917"/>
                </a:cubicBezTo>
                <a:lnTo>
                  <a:pt x="3220572" y="1915235"/>
                </a:lnTo>
                <a:cubicBezTo>
                  <a:pt x="3225642" y="1919319"/>
                  <a:pt x="3228448" y="1945519"/>
                  <a:pt x="3226946" y="1954447"/>
                </a:cubicBezTo>
                <a:cubicBezTo>
                  <a:pt x="3219553" y="1979351"/>
                  <a:pt x="3239504" y="2001442"/>
                  <a:pt x="3234148" y="2021397"/>
                </a:cubicBezTo>
                <a:cubicBezTo>
                  <a:pt x="3234224" y="2026740"/>
                  <a:pt x="3235084" y="2031233"/>
                  <a:pt x="3236424" y="2035173"/>
                </a:cubicBezTo>
                <a:lnTo>
                  <a:pt x="3241339" y="2045116"/>
                </a:lnTo>
                <a:lnTo>
                  <a:pt x="3233470" y="2098623"/>
                </a:lnTo>
                <a:cubicBezTo>
                  <a:pt x="3230495" y="2129687"/>
                  <a:pt x="3232618" y="2188321"/>
                  <a:pt x="3230016" y="2240964"/>
                </a:cubicBezTo>
                <a:cubicBezTo>
                  <a:pt x="3226602" y="2283982"/>
                  <a:pt x="3232644" y="2342030"/>
                  <a:pt x="3237809" y="2379644"/>
                </a:cubicBezTo>
                <a:cubicBezTo>
                  <a:pt x="3244462" y="2409884"/>
                  <a:pt x="3221747" y="2435219"/>
                  <a:pt x="3237054" y="2459103"/>
                </a:cubicBezTo>
                <a:cubicBezTo>
                  <a:pt x="3245536" y="2488997"/>
                  <a:pt x="3251426" y="2510390"/>
                  <a:pt x="3255285" y="2538679"/>
                </a:cubicBezTo>
                <a:cubicBezTo>
                  <a:pt x="3258296" y="2574322"/>
                  <a:pt x="3245460" y="2589819"/>
                  <a:pt x="3245073" y="2622720"/>
                </a:cubicBezTo>
                <a:lnTo>
                  <a:pt x="3252960" y="2736087"/>
                </a:lnTo>
                <a:cubicBezTo>
                  <a:pt x="3245577" y="2772183"/>
                  <a:pt x="3230063" y="2856752"/>
                  <a:pt x="3218681" y="2902964"/>
                </a:cubicBezTo>
                <a:cubicBezTo>
                  <a:pt x="3212624" y="2927969"/>
                  <a:pt x="3209733" y="2973979"/>
                  <a:pt x="3203641" y="3008786"/>
                </a:cubicBezTo>
                <a:cubicBezTo>
                  <a:pt x="3197547" y="3043595"/>
                  <a:pt x="3186644" y="3093251"/>
                  <a:pt x="3182123" y="3111815"/>
                </a:cubicBezTo>
                <a:lnTo>
                  <a:pt x="3176517" y="3120169"/>
                </a:lnTo>
                <a:lnTo>
                  <a:pt x="3177035" y="3121646"/>
                </a:lnTo>
                <a:cubicBezTo>
                  <a:pt x="3177423" y="3127588"/>
                  <a:pt x="3176129" y="3130763"/>
                  <a:pt x="3174093" y="3132705"/>
                </a:cubicBezTo>
                <a:lnTo>
                  <a:pt x="3171045" y="3134220"/>
                </a:lnTo>
                <a:lnTo>
                  <a:pt x="3168274" y="3141524"/>
                </a:lnTo>
                <a:lnTo>
                  <a:pt x="3160781" y="3155149"/>
                </a:lnTo>
                <a:cubicBezTo>
                  <a:pt x="3160949" y="3156237"/>
                  <a:pt x="3161116" y="3157326"/>
                  <a:pt x="3161284" y="3158414"/>
                </a:cubicBezTo>
                <a:lnTo>
                  <a:pt x="3152950" y="3180080"/>
                </a:lnTo>
                <a:lnTo>
                  <a:pt x="3153739" y="3180719"/>
                </a:lnTo>
                <a:cubicBezTo>
                  <a:pt x="3155321" y="3182647"/>
                  <a:pt x="3156128" y="3184999"/>
                  <a:pt x="3155342" y="3188313"/>
                </a:cubicBezTo>
                <a:cubicBezTo>
                  <a:pt x="3169797" y="3188216"/>
                  <a:pt x="3159934" y="3192271"/>
                  <a:pt x="3156340" y="3202049"/>
                </a:cubicBezTo>
                <a:cubicBezTo>
                  <a:pt x="3177988" y="3204083"/>
                  <a:pt x="3159779" y="3228842"/>
                  <a:pt x="3169832" y="3237938"/>
                </a:cubicBezTo>
                <a:cubicBezTo>
                  <a:pt x="3166705" y="3245075"/>
                  <a:pt x="3163793" y="3252659"/>
                  <a:pt x="3161244" y="3260564"/>
                </a:cubicBezTo>
                <a:lnTo>
                  <a:pt x="3160005" y="3265314"/>
                </a:lnTo>
                <a:cubicBezTo>
                  <a:pt x="3160063" y="3265371"/>
                  <a:pt x="3160124" y="3265428"/>
                  <a:pt x="3160184" y="3265486"/>
                </a:cubicBezTo>
                <a:cubicBezTo>
                  <a:pt x="3160345" y="3266694"/>
                  <a:pt x="3160101" y="3268319"/>
                  <a:pt x="3159279" y="3270659"/>
                </a:cubicBezTo>
                <a:lnTo>
                  <a:pt x="3157747" y="3273971"/>
                </a:lnTo>
                <a:lnTo>
                  <a:pt x="3155343" y="3283185"/>
                </a:lnTo>
                <a:cubicBezTo>
                  <a:pt x="3155517" y="3284422"/>
                  <a:pt x="3155689" y="3285657"/>
                  <a:pt x="3155860" y="3286893"/>
                </a:cubicBezTo>
                <a:lnTo>
                  <a:pt x="3158001" y="3289146"/>
                </a:lnTo>
                <a:lnTo>
                  <a:pt x="3157508" y="3289877"/>
                </a:lnTo>
                <a:cubicBezTo>
                  <a:pt x="3151604" y="3294411"/>
                  <a:pt x="3144966" y="3293561"/>
                  <a:pt x="3159853" y="3309833"/>
                </a:cubicBezTo>
                <a:cubicBezTo>
                  <a:pt x="3149181" y="3321561"/>
                  <a:pt x="3158789" y="3329345"/>
                  <a:pt x="3157392" y="3351579"/>
                </a:cubicBezTo>
                <a:cubicBezTo>
                  <a:pt x="3148710" y="3357083"/>
                  <a:pt x="3149361" y="3365079"/>
                  <a:pt x="3152871" y="3374240"/>
                </a:cubicBezTo>
                <a:cubicBezTo>
                  <a:pt x="3148885" y="3383513"/>
                  <a:pt x="3145239" y="3392740"/>
                  <a:pt x="3142119" y="3402557"/>
                </a:cubicBezTo>
                <a:lnTo>
                  <a:pt x="3138061" y="3419585"/>
                </a:lnTo>
                <a:lnTo>
                  <a:pt x="3139796" y="3424940"/>
                </a:lnTo>
                <a:cubicBezTo>
                  <a:pt x="3142520" y="3434326"/>
                  <a:pt x="3143300" y="3443700"/>
                  <a:pt x="3137669" y="3463264"/>
                </a:cubicBezTo>
                <a:cubicBezTo>
                  <a:pt x="3147380" y="3480689"/>
                  <a:pt x="3167781" y="3490510"/>
                  <a:pt x="3168140" y="3518969"/>
                </a:cubicBezTo>
                <a:cubicBezTo>
                  <a:pt x="3159473" y="3545761"/>
                  <a:pt x="3191152" y="3574399"/>
                  <a:pt x="3179206" y="3607864"/>
                </a:cubicBezTo>
                <a:cubicBezTo>
                  <a:pt x="3176757" y="3619813"/>
                  <a:pt x="3181069" y="3654600"/>
                  <a:pt x="3189125" y="3659839"/>
                </a:cubicBezTo>
                <a:cubicBezTo>
                  <a:pt x="3191518" y="3666815"/>
                  <a:pt x="3189857" y="3675779"/>
                  <a:pt x="3198077" y="3677681"/>
                </a:cubicBezTo>
                <a:cubicBezTo>
                  <a:pt x="3208136" y="3681475"/>
                  <a:pt x="3196345" y="3709561"/>
                  <a:pt x="3207094" y="3703876"/>
                </a:cubicBezTo>
                <a:cubicBezTo>
                  <a:pt x="3199084" y="3723751"/>
                  <a:pt x="3220453" y="3734396"/>
                  <a:pt x="3227016" y="3748633"/>
                </a:cubicBezTo>
                <a:cubicBezTo>
                  <a:pt x="3218663" y="3764666"/>
                  <a:pt x="3240667" y="3778725"/>
                  <a:pt x="3246806" y="3811324"/>
                </a:cubicBezTo>
                <a:cubicBezTo>
                  <a:pt x="3237058" y="3829063"/>
                  <a:pt x="3251097" y="3833247"/>
                  <a:pt x="3239091" y="3865102"/>
                </a:cubicBezTo>
                <a:cubicBezTo>
                  <a:pt x="3240755" y="3865725"/>
                  <a:pt x="3242340" y="3866659"/>
                  <a:pt x="3243800" y="3867874"/>
                </a:cubicBezTo>
                <a:cubicBezTo>
                  <a:pt x="3252276" y="3874935"/>
                  <a:pt x="3254724" y="3889782"/>
                  <a:pt x="3249268" y="3901031"/>
                </a:cubicBezTo>
                <a:cubicBezTo>
                  <a:pt x="3234180" y="3950514"/>
                  <a:pt x="3270886" y="3938724"/>
                  <a:pt x="3271850" y="3976535"/>
                </a:cubicBezTo>
                <a:cubicBezTo>
                  <a:pt x="3275333" y="4018513"/>
                  <a:pt x="3265836" y="4033210"/>
                  <a:pt x="3253128" y="4091308"/>
                </a:cubicBezTo>
                <a:cubicBezTo>
                  <a:pt x="3262530" y="4093945"/>
                  <a:pt x="3263925" y="4100312"/>
                  <a:pt x="3261491" y="4112665"/>
                </a:cubicBezTo>
                <a:cubicBezTo>
                  <a:pt x="3263824" y="4132845"/>
                  <a:pt x="3285122" y="4124005"/>
                  <a:pt x="3275235" y="4148543"/>
                </a:cubicBezTo>
                <a:cubicBezTo>
                  <a:pt x="3282222" y="4163609"/>
                  <a:pt x="3300717" y="4191930"/>
                  <a:pt x="3303406" y="4203059"/>
                </a:cubicBezTo>
                <a:cubicBezTo>
                  <a:pt x="3307769" y="4216879"/>
                  <a:pt x="3289765" y="4198911"/>
                  <a:pt x="3291377" y="4215304"/>
                </a:cubicBezTo>
                <a:cubicBezTo>
                  <a:pt x="3295421" y="4234470"/>
                  <a:pt x="3290844" y="4240556"/>
                  <a:pt x="3303627" y="4247412"/>
                </a:cubicBezTo>
                <a:cubicBezTo>
                  <a:pt x="3300302" y="4270043"/>
                  <a:pt x="3313094" y="4269840"/>
                  <a:pt x="3323715" y="4295574"/>
                </a:cubicBezTo>
                <a:cubicBezTo>
                  <a:pt x="3318854" y="4309546"/>
                  <a:pt x="3323708" y="4317748"/>
                  <a:pt x="3331757" y="4324626"/>
                </a:cubicBezTo>
                <a:cubicBezTo>
                  <a:pt x="3334500" y="4352298"/>
                  <a:pt x="3348521" y="4373553"/>
                  <a:pt x="3357571" y="4402594"/>
                </a:cubicBezTo>
                <a:cubicBezTo>
                  <a:pt x="3395421" y="4440113"/>
                  <a:pt x="3406716" y="4492429"/>
                  <a:pt x="3416883" y="4511276"/>
                </a:cubicBezTo>
                <a:lnTo>
                  <a:pt x="3418568" y="4515669"/>
                </a:lnTo>
                <a:cubicBezTo>
                  <a:pt x="3418685" y="4519956"/>
                  <a:pt x="3418801" y="4524244"/>
                  <a:pt x="3418918" y="4528531"/>
                </a:cubicBezTo>
                <a:cubicBezTo>
                  <a:pt x="3418727" y="4530191"/>
                  <a:pt x="3418537" y="4531850"/>
                  <a:pt x="3418346" y="4533510"/>
                </a:cubicBezTo>
                <a:cubicBezTo>
                  <a:pt x="3418215" y="4536889"/>
                  <a:pt x="3418462" y="4539065"/>
                  <a:pt x="3419005" y="4540494"/>
                </a:cubicBezTo>
                <a:lnTo>
                  <a:pt x="3424268" y="4595886"/>
                </a:lnTo>
                <a:cubicBezTo>
                  <a:pt x="3429156" y="4624362"/>
                  <a:pt x="3443934" y="4682306"/>
                  <a:pt x="3448330" y="4711348"/>
                </a:cubicBezTo>
                <a:lnTo>
                  <a:pt x="3445621" y="4714874"/>
                </a:lnTo>
                <a:cubicBezTo>
                  <a:pt x="3444103" y="4718397"/>
                  <a:pt x="3443735" y="4723077"/>
                  <a:pt x="3445980" y="4730345"/>
                </a:cubicBezTo>
                <a:lnTo>
                  <a:pt x="3446976" y="4731926"/>
                </a:lnTo>
                <a:lnTo>
                  <a:pt x="3443720" y="4745408"/>
                </a:lnTo>
                <a:cubicBezTo>
                  <a:pt x="3444756" y="4771155"/>
                  <a:pt x="3455466" y="4843107"/>
                  <a:pt x="3453194" y="4886406"/>
                </a:cubicBezTo>
                <a:cubicBezTo>
                  <a:pt x="3454856" y="4906631"/>
                  <a:pt x="3481235" y="5008239"/>
                  <a:pt x="3455210" y="5025296"/>
                </a:cubicBezTo>
                <a:cubicBezTo>
                  <a:pt x="3442202" y="5116320"/>
                  <a:pt x="3464654" y="5119078"/>
                  <a:pt x="3462841" y="5211091"/>
                </a:cubicBezTo>
                <a:cubicBezTo>
                  <a:pt x="3469390" y="5269669"/>
                  <a:pt x="3462794" y="5327391"/>
                  <a:pt x="3469385" y="5356669"/>
                </a:cubicBezTo>
                <a:cubicBezTo>
                  <a:pt x="3471479" y="5361935"/>
                  <a:pt x="3474277" y="5366825"/>
                  <a:pt x="3477268" y="5371683"/>
                </a:cubicBezTo>
                <a:lnTo>
                  <a:pt x="3478824" y="5374232"/>
                </a:lnTo>
                <a:lnTo>
                  <a:pt x="3486664" y="5427532"/>
                </a:lnTo>
                <a:lnTo>
                  <a:pt x="3499845" y="5523238"/>
                </a:lnTo>
                <a:cubicBezTo>
                  <a:pt x="3496480" y="5535759"/>
                  <a:pt x="3498126" y="5574631"/>
                  <a:pt x="3505782" y="5582050"/>
                </a:cubicBezTo>
                <a:cubicBezTo>
                  <a:pt x="3507640" y="5590169"/>
                  <a:pt x="3505294" y="5599602"/>
                  <a:pt x="3513368" y="5603412"/>
                </a:cubicBezTo>
                <a:cubicBezTo>
                  <a:pt x="3518549" y="5620896"/>
                  <a:pt x="3530454" y="5660930"/>
                  <a:pt x="3536869" y="5686953"/>
                </a:cubicBezTo>
                <a:cubicBezTo>
                  <a:pt x="3527290" y="5702684"/>
                  <a:pt x="3548216" y="5722678"/>
                  <a:pt x="3551859" y="5759548"/>
                </a:cubicBezTo>
                <a:cubicBezTo>
                  <a:pt x="3540751" y="5776843"/>
                  <a:pt x="3554471" y="5784377"/>
                  <a:pt x="3540024" y="5816599"/>
                </a:cubicBezTo>
                <a:cubicBezTo>
                  <a:pt x="3541640" y="5817630"/>
                  <a:pt x="3543154" y="5818984"/>
                  <a:pt x="3544521" y="5820619"/>
                </a:cubicBezTo>
                <a:cubicBezTo>
                  <a:pt x="3552455" y="5830118"/>
                  <a:pt x="3553767" y="5846834"/>
                  <a:pt x="3547449" y="5857956"/>
                </a:cubicBezTo>
                <a:cubicBezTo>
                  <a:pt x="3528571" y="5908761"/>
                  <a:pt x="3532186" y="5952107"/>
                  <a:pt x="3530253" y="5993572"/>
                </a:cubicBezTo>
                <a:cubicBezTo>
                  <a:pt x="3530522" y="6040113"/>
                  <a:pt x="3553891" y="6005695"/>
                  <a:pt x="3536734" y="6066404"/>
                </a:cubicBezTo>
                <a:cubicBezTo>
                  <a:pt x="3545935" y="6071268"/>
                  <a:pt x="3546842" y="6078512"/>
                  <a:pt x="3543461" y="6091477"/>
                </a:cubicBezTo>
                <a:cubicBezTo>
                  <a:pt x="3549602" y="6107585"/>
                  <a:pt x="3568275" y="6137061"/>
                  <a:pt x="3573577" y="6163051"/>
                </a:cubicBezTo>
                <a:cubicBezTo>
                  <a:pt x="3577046" y="6182032"/>
                  <a:pt x="3572259" y="6223892"/>
                  <a:pt x="3575275" y="6247420"/>
                </a:cubicBezTo>
                <a:cubicBezTo>
                  <a:pt x="3570217" y="6271412"/>
                  <a:pt x="3583023" y="6273898"/>
                  <a:pt x="3591673" y="6304222"/>
                </a:cubicBezTo>
                <a:cubicBezTo>
                  <a:pt x="3585743" y="6318440"/>
                  <a:pt x="3589967" y="6328418"/>
                  <a:pt x="3597489" y="6337624"/>
                </a:cubicBezTo>
                <a:cubicBezTo>
                  <a:pt x="3598113" y="6368401"/>
                  <a:pt x="3610504" y="6394558"/>
                  <a:pt x="3617330" y="6428161"/>
                </a:cubicBezTo>
                <a:cubicBezTo>
                  <a:pt x="3612404" y="6466489"/>
                  <a:pt x="3633001" y="6482393"/>
                  <a:pt x="3640218" y="6518318"/>
                </a:cubicBezTo>
                <a:cubicBezTo>
                  <a:pt x="3625420" y="6557419"/>
                  <a:pt x="3668862" y="6537820"/>
                  <a:pt x="3670788" y="6568733"/>
                </a:cubicBezTo>
                <a:cubicBezTo>
                  <a:pt x="3659124" y="6621466"/>
                  <a:pt x="3685482" y="6565072"/>
                  <a:pt x="3687763" y="6643164"/>
                </a:cubicBezTo>
                <a:cubicBezTo>
                  <a:pt x="3685396" y="6647995"/>
                  <a:pt x="3689317" y="6656838"/>
                  <a:pt x="3693097" y="6655183"/>
                </a:cubicBezTo>
                <a:cubicBezTo>
                  <a:pt x="3693444" y="6672318"/>
                  <a:pt x="3690193" y="6715787"/>
                  <a:pt x="3689847" y="6745974"/>
                </a:cubicBezTo>
                <a:cubicBezTo>
                  <a:pt x="3689583" y="6773144"/>
                  <a:pt x="3690048" y="6817635"/>
                  <a:pt x="3691023" y="6836306"/>
                </a:cubicBezTo>
                <a:lnTo>
                  <a:pt x="3695699" y="6858001"/>
                </a:lnTo>
                <a:lnTo>
                  <a:pt x="0" y="6858000"/>
                </a:lnTo>
                <a:close/>
              </a:path>
            </a:pathLst>
          </a:custGeom>
        </p:spPr>
      </p:pic>
      <p:sp>
        <p:nvSpPr>
          <p:cNvPr id="3" name="Espace réservé du contenu 2">
            <a:extLst>
              <a:ext uri="{FF2B5EF4-FFF2-40B4-BE49-F238E27FC236}">
                <a16:creationId xmlns:a16="http://schemas.microsoft.com/office/drawing/2014/main" id="{2034D9B5-5B31-00F2-F0C0-4D3C7AD24E83}"/>
              </a:ext>
            </a:extLst>
          </p:cNvPr>
          <p:cNvSpPr>
            <a:spLocks noGrp="1"/>
          </p:cNvSpPr>
          <p:nvPr>
            <p:ph idx="1"/>
          </p:nvPr>
        </p:nvSpPr>
        <p:spPr>
          <a:xfrm>
            <a:off x="4198966" y="2147357"/>
            <a:ext cx="3810000" cy="4101042"/>
          </a:xfrm>
        </p:spPr>
        <p:txBody>
          <a:bodyPr>
            <a:normAutofit lnSpcReduction="10000"/>
          </a:bodyPr>
          <a:lstStyle/>
          <a:p>
            <a:pPr marL="0" lvl="0" indent="0" eaLnBrk="0" fontAlgn="base" hangingPunct="0">
              <a:spcBef>
                <a:spcPct val="0"/>
              </a:spcBef>
              <a:spcAft>
                <a:spcPts val="600"/>
              </a:spcAft>
              <a:buNone/>
            </a:pPr>
            <a:r>
              <a:rPr lang="fr-FR" sz="2400" b="1" noProof="0" dirty="0">
                <a:solidFill>
                  <a:schemeClr val="tx1">
                    <a:lumMod val="85000"/>
                    <a:lumOff val="15000"/>
                  </a:schemeClr>
                </a:solidFill>
                <a:latin typeface="Hind Siliguri" panose="02000000000000000000" pitchFamily="2" charset="77"/>
                <a:cs typeface="Hind Siliguri" panose="02000000000000000000" pitchFamily="2" charset="77"/>
              </a:rPr>
              <a:t>Biomemey c’est…</a:t>
            </a:r>
            <a:endParaRPr kumimoji="0" lang="fr-FR" sz="2400" b="0" i="0" u="none" strike="noStrike" cap="none" normalizeH="0" baseline="0" noProof="0" dirty="0">
              <a:ln>
                <a:noFill/>
              </a:ln>
              <a:solidFill>
                <a:schemeClr val="tx1">
                  <a:lumMod val="85000"/>
                  <a:lumOff val="15000"/>
                </a:schemeClr>
              </a:solidFill>
              <a:effectLst/>
              <a:latin typeface="Hind Siliguri" panose="02000000000000000000" pitchFamily="2" charset="77"/>
              <a:cs typeface="Hind Siliguri" panose="02000000000000000000" pitchFamily="2" charset="77"/>
            </a:endParaRPr>
          </a:p>
          <a:p>
            <a:pPr marL="0" lvl="0" indent="0" eaLnBrk="0" fontAlgn="base" hangingPunct="0">
              <a:spcBef>
                <a:spcPct val="0"/>
              </a:spcBef>
              <a:spcAft>
                <a:spcPts val="600"/>
              </a:spcAft>
              <a:buNone/>
            </a:pPr>
            <a:r>
              <a:rPr lang="fr-FR" sz="2400" noProof="0" dirty="0">
                <a:solidFill>
                  <a:schemeClr val="tx1">
                    <a:lumMod val="85000"/>
                    <a:lumOff val="15000"/>
                  </a:schemeClr>
                </a:solidFill>
                <a:latin typeface="Hind Siliguri" panose="02000000000000000000" pitchFamily="2" charset="77"/>
                <a:cs typeface="Hind Siliguri" panose="02000000000000000000" pitchFamily="2" charset="77"/>
              </a:rPr>
              <a:t>Une petite paysannerie de montagne, avec ses moutons, ânes, cultures et prairies.</a:t>
            </a:r>
          </a:p>
          <a:p>
            <a:pPr marL="0" lvl="0" indent="0" eaLnBrk="0" fontAlgn="base" hangingPunct="0">
              <a:spcBef>
                <a:spcPct val="0"/>
              </a:spcBef>
              <a:spcAft>
                <a:spcPts val="600"/>
              </a:spcAft>
              <a:buNone/>
            </a:pPr>
            <a:r>
              <a:rPr kumimoji="0" lang="fr-FR" sz="2400" i="0" u="none" strike="noStrike" cap="none" normalizeH="0" baseline="0" noProof="0" dirty="0">
                <a:ln>
                  <a:noFill/>
                </a:ln>
                <a:solidFill>
                  <a:schemeClr val="tx1">
                    <a:lumMod val="85000"/>
                    <a:lumOff val="15000"/>
                  </a:schemeClr>
                </a:solidFill>
                <a:effectLst/>
                <a:latin typeface="Hind Siliguri" panose="02000000000000000000" pitchFamily="2" charset="77"/>
                <a:cs typeface="Hind Siliguri" panose="02000000000000000000" pitchFamily="2" charset="77"/>
              </a:rPr>
              <a:t>Un élevage bio et extensif.</a:t>
            </a:r>
          </a:p>
          <a:p>
            <a:pPr marL="0" lvl="0" indent="0" eaLnBrk="0" fontAlgn="base" hangingPunct="0">
              <a:spcBef>
                <a:spcPct val="0"/>
              </a:spcBef>
              <a:spcAft>
                <a:spcPts val="600"/>
              </a:spcAft>
              <a:buNone/>
            </a:pPr>
            <a:r>
              <a:rPr lang="fr-FR" sz="2400" noProof="0" dirty="0">
                <a:solidFill>
                  <a:schemeClr val="tx1">
                    <a:lumMod val="85000"/>
                    <a:lumOff val="15000"/>
                  </a:schemeClr>
                </a:solidFill>
                <a:latin typeface="Hind Siliguri" panose="02000000000000000000" pitchFamily="2" charset="77"/>
                <a:cs typeface="Hind Siliguri" panose="02000000000000000000" pitchFamily="2" charset="77"/>
              </a:rPr>
              <a:t>C’est surtout un engagement paysan, un lieu d’échange de compétences, un lieu de travail collectif et de diversité</a:t>
            </a:r>
          </a:p>
        </p:txBody>
      </p:sp>
      <p:pic>
        <p:nvPicPr>
          <p:cNvPr id="7" name="Image 6">
            <a:extLst>
              <a:ext uri="{FF2B5EF4-FFF2-40B4-BE49-F238E27FC236}">
                <a16:creationId xmlns:a16="http://schemas.microsoft.com/office/drawing/2014/main" id="{95ABF394-473A-8D30-638F-480232063135}"/>
              </a:ext>
            </a:extLst>
          </p:cNvPr>
          <p:cNvPicPr>
            <a:picLocks noChangeAspect="1"/>
          </p:cNvPicPr>
          <p:nvPr/>
        </p:nvPicPr>
        <p:blipFill>
          <a:blip r:embed="rId3"/>
          <a:srcRect l="5432" r="1773"/>
          <a:stretch>
            <a:fillRect/>
          </a:stretch>
        </p:blipFill>
        <p:spPr>
          <a:xfrm>
            <a:off x="8580467" y="10"/>
            <a:ext cx="3611533" cy="6857990"/>
          </a:xfrm>
          <a:custGeom>
            <a:avLst/>
            <a:gdLst/>
            <a:ahLst/>
            <a:cxnLst/>
            <a:rect l="l" t="t" r="r" b="b"/>
            <a:pathLst>
              <a:path w="3810000" h="6858000">
                <a:moveTo>
                  <a:pt x="95627" y="0"/>
                </a:moveTo>
                <a:lnTo>
                  <a:pt x="3810000" y="0"/>
                </a:lnTo>
                <a:lnTo>
                  <a:pt x="3810000" y="6858000"/>
                </a:lnTo>
                <a:lnTo>
                  <a:pt x="13132" y="6858000"/>
                </a:lnTo>
                <a:cubicBezTo>
                  <a:pt x="13183" y="6857363"/>
                  <a:pt x="13234" y="6856727"/>
                  <a:pt x="13284" y="6856090"/>
                </a:cubicBezTo>
                <a:lnTo>
                  <a:pt x="31566" y="6805847"/>
                </a:lnTo>
                <a:lnTo>
                  <a:pt x="30463" y="6715381"/>
                </a:lnTo>
                <a:cubicBezTo>
                  <a:pt x="29585" y="6714082"/>
                  <a:pt x="28597" y="6713038"/>
                  <a:pt x="27533" y="6712286"/>
                </a:cubicBezTo>
                <a:lnTo>
                  <a:pt x="31288" y="6698474"/>
                </a:lnTo>
                <a:lnTo>
                  <a:pt x="29901" y="6686264"/>
                </a:lnTo>
                <a:cubicBezTo>
                  <a:pt x="29591" y="6639749"/>
                  <a:pt x="29281" y="6593234"/>
                  <a:pt x="28971" y="6546719"/>
                </a:cubicBezTo>
                <a:cubicBezTo>
                  <a:pt x="23415" y="6502008"/>
                  <a:pt x="3087" y="6462057"/>
                  <a:pt x="310" y="6408337"/>
                </a:cubicBezTo>
                <a:cubicBezTo>
                  <a:pt x="-2468" y="6354617"/>
                  <a:pt x="14431" y="6312397"/>
                  <a:pt x="12307" y="6224401"/>
                </a:cubicBezTo>
                <a:lnTo>
                  <a:pt x="27152" y="6147415"/>
                </a:lnTo>
                <a:lnTo>
                  <a:pt x="39044" y="6093837"/>
                </a:lnTo>
                <a:cubicBezTo>
                  <a:pt x="47718" y="6039281"/>
                  <a:pt x="47985" y="5964495"/>
                  <a:pt x="46816" y="5915901"/>
                </a:cubicBezTo>
                <a:cubicBezTo>
                  <a:pt x="43189" y="5876557"/>
                  <a:pt x="47196" y="5863739"/>
                  <a:pt x="33533" y="5831562"/>
                </a:cubicBezTo>
                <a:cubicBezTo>
                  <a:pt x="27901" y="5792459"/>
                  <a:pt x="47408" y="5747455"/>
                  <a:pt x="46555" y="5710909"/>
                </a:cubicBezTo>
                <a:cubicBezTo>
                  <a:pt x="53188" y="5686865"/>
                  <a:pt x="49116" y="5615845"/>
                  <a:pt x="62461" y="5602222"/>
                </a:cubicBezTo>
                <a:cubicBezTo>
                  <a:pt x="64066" y="5572067"/>
                  <a:pt x="49594" y="5555548"/>
                  <a:pt x="56185" y="5529979"/>
                </a:cubicBezTo>
                <a:lnTo>
                  <a:pt x="67961" y="5458854"/>
                </a:lnTo>
                <a:lnTo>
                  <a:pt x="110939" y="5353584"/>
                </a:lnTo>
                <a:cubicBezTo>
                  <a:pt x="123070" y="5308303"/>
                  <a:pt x="110671" y="5307524"/>
                  <a:pt x="128276" y="5249764"/>
                </a:cubicBezTo>
                <a:cubicBezTo>
                  <a:pt x="137692" y="5218499"/>
                  <a:pt x="146153" y="5160067"/>
                  <a:pt x="156749" y="5116288"/>
                </a:cubicBezTo>
                <a:cubicBezTo>
                  <a:pt x="167347" y="5072508"/>
                  <a:pt x="184838" y="5010298"/>
                  <a:pt x="191855" y="4987089"/>
                </a:cubicBezTo>
                <a:lnTo>
                  <a:pt x="219824" y="4934095"/>
                </a:lnTo>
                <a:cubicBezTo>
                  <a:pt x="223315" y="4926170"/>
                  <a:pt x="231151" y="4920904"/>
                  <a:pt x="231137" y="4903120"/>
                </a:cubicBezTo>
                <a:lnTo>
                  <a:pt x="219738" y="4827391"/>
                </a:lnTo>
                <a:cubicBezTo>
                  <a:pt x="223928" y="4818620"/>
                  <a:pt x="227939" y="4809255"/>
                  <a:pt x="231597" y="4799440"/>
                </a:cubicBezTo>
                <a:lnTo>
                  <a:pt x="233480" y="4793512"/>
                </a:lnTo>
                <a:cubicBezTo>
                  <a:pt x="233423" y="4793432"/>
                  <a:pt x="233367" y="4793351"/>
                  <a:pt x="233310" y="4793271"/>
                </a:cubicBezTo>
                <a:cubicBezTo>
                  <a:pt x="233275" y="4791711"/>
                  <a:pt x="233728" y="4789662"/>
                  <a:pt x="234882" y="4786765"/>
                </a:cubicBezTo>
                <a:lnTo>
                  <a:pt x="236914" y="4782703"/>
                </a:lnTo>
                <a:lnTo>
                  <a:pt x="246329" y="4683644"/>
                </a:lnTo>
                <a:cubicBezTo>
                  <a:pt x="256294" y="4677568"/>
                  <a:pt x="256527" y="4667288"/>
                  <a:pt x="253823" y="4655204"/>
                </a:cubicBezTo>
                <a:cubicBezTo>
                  <a:pt x="259521" y="4631796"/>
                  <a:pt x="280440" y="4574275"/>
                  <a:pt x="280514" y="4543195"/>
                </a:cubicBezTo>
                <a:cubicBezTo>
                  <a:pt x="272112" y="4519880"/>
                  <a:pt x="251340" y="4505102"/>
                  <a:pt x="254268" y="4468722"/>
                </a:cubicBezTo>
                <a:cubicBezTo>
                  <a:pt x="266696" y="4435462"/>
                  <a:pt x="236001" y="4395418"/>
                  <a:pt x="252728" y="4353998"/>
                </a:cubicBezTo>
                <a:cubicBezTo>
                  <a:pt x="256750" y="4339008"/>
                  <a:pt x="256168" y="4294115"/>
                  <a:pt x="248123" y="4286542"/>
                </a:cubicBezTo>
                <a:cubicBezTo>
                  <a:pt x="246365" y="4277371"/>
                  <a:pt x="249194" y="4266107"/>
                  <a:pt x="240584" y="4262777"/>
                </a:cubicBezTo>
                <a:cubicBezTo>
                  <a:pt x="230221" y="4256829"/>
                  <a:pt x="246153" y="4222259"/>
                  <a:pt x="233949" y="4228340"/>
                </a:cubicBezTo>
                <a:cubicBezTo>
                  <a:pt x="244865" y="4203839"/>
                  <a:pt x="223150" y="4187902"/>
                  <a:pt x="217758" y="4169004"/>
                </a:cubicBezTo>
                <a:cubicBezTo>
                  <a:pt x="228596" y="4149446"/>
                  <a:pt x="206597" y="4129080"/>
                  <a:pt x="203797" y="4086781"/>
                </a:cubicBezTo>
                <a:cubicBezTo>
                  <a:pt x="216334" y="4065199"/>
                  <a:pt x="201740" y="4058317"/>
                  <a:pt x="218344" y="4018957"/>
                </a:cubicBezTo>
                <a:cubicBezTo>
                  <a:pt x="216630" y="4017979"/>
                  <a:pt x="215034" y="4016614"/>
                  <a:pt x="213609" y="4014902"/>
                </a:cubicBezTo>
                <a:cubicBezTo>
                  <a:pt x="205325" y="4004955"/>
                  <a:pt x="204424" y="3985729"/>
                  <a:pt x="211594" y="3971964"/>
                </a:cubicBezTo>
                <a:cubicBezTo>
                  <a:pt x="233561" y="3910433"/>
                  <a:pt x="230991" y="3860613"/>
                  <a:pt x="234357" y="3812226"/>
                </a:cubicBezTo>
                <a:cubicBezTo>
                  <a:pt x="235501" y="3758242"/>
                  <a:pt x="209185" y="3801364"/>
                  <a:pt x="229596" y="3728573"/>
                </a:cubicBezTo>
                <a:cubicBezTo>
                  <a:pt x="219804" y="3724174"/>
                  <a:pt x="219047" y="3715890"/>
                  <a:pt x="223099" y="3700384"/>
                </a:cubicBezTo>
                <a:cubicBezTo>
                  <a:pt x="222942" y="3674360"/>
                  <a:pt x="199034" y="3683312"/>
                  <a:pt x="212511" y="3653063"/>
                </a:cubicBezTo>
                <a:cubicBezTo>
                  <a:pt x="207582" y="3623616"/>
                  <a:pt x="199349" y="3555881"/>
                  <a:pt x="193522" y="3523704"/>
                </a:cubicBezTo>
                <a:cubicBezTo>
                  <a:pt x="199728" y="3495169"/>
                  <a:pt x="185963" y="3494025"/>
                  <a:pt x="177551" y="3460001"/>
                </a:cubicBezTo>
                <a:cubicBezTo>
                  <a:pt x="184399" y="3442692"/>
                  <a:pt x="180138" y="3431687"/>
                  <a:pt x="172293" y="3422022"/>
                </a:cubicBezTo>
                <a:cubicBezTo>
                  <a:pt x="172567" y="3386386"/>
                  <a:pt x="159982" y="3357707"/>
                  <a:pt x="153640" y="3319632"/>
                </a:cubicBezTo>
                <a:cubicBezTo>
                  <a:pt x="117352" y="3267571"/>
                  <a:pt x="111308" y="3199530"/>
                  <a:pt x="102580" y="3174350"/>
                </a:cubicBezTo>
                <a:lnTo>
                  <a:pt x="101281" y="3168555"/>
                </a:lnTo>
                <a:cubicBezTo>
                  <a:pt x="101655" y="3163067"/>
                  <a:pt x="102030" y="3157580"/>
                  <a:pt x="102403" y="3152092"/>
                </a:cubicBezTo>
                <a:lnTo>
                  <a:pt x="103597" y="3145797"/>
                </a:lnTo>
                <a:cubicBezTo>
                  <a:pt x="104132" y="3141497"/>
                  <a:pt x="104119" y="3138691"/>
                  <a:pt x="103701" y="3136806"/>
                </a:cubicBezTo>
                <a:lnTo>
                  <a:pt x="108221" y="3088993"/>
                </a:lnTo>
                <a:cubicBezTo>
                  <a:pt x="109464" y="3064872"/>
                  <a:pt x="113188" y="3030250"/>
                  <a:pt x="111158" y="2992081"/>
                </a:cubicBezTo>
                <a:cubicBezTo>
                  <a:pt x="109031" y="2944441"/>
                  <a:pt x="104226" y="2942439"/>
                  <a:pt x="105565" y="2902844"/>
                </a:cubicBezTo>
                <a:cubicBezTo>
                  <a:pt x="107874" y="2897323"/>
                  <a:pt x="101362" y="2801618"/>
                  <a:pt x="105102" y="2797375"/>
                </a:cubicBezTo>
                <a:cubicBezTo>
                  <a:pt x="86174" y="2744941"/>
                  <a:pt x="109804" y="2750735"/>
                  <a:pt x="107241" y="2691357"/>
                </a:cubicBezTo>
                <a:cubicBezTo>
                  <a:pt x="107811" y="2665349"/>
                  <a:pt x="115946" y="2561129"/>
                  <a:pt x="145888" y="2542201"/>
                </a:cubicBezTo>
                <a:cubicBezTo>
                  <a:pt x="170455" y="2427400"/>
                  <a:pt x="123634" y="2367849"/>
                  <a:pt x="136292" y="2250554"/>
                </a:cubicBezTo>
                <a:cubicBezTo>
                  <a:pt x="110877" y="2215639"/>
                  <a:pt x="134601" y="2180816"/>
                  <a:pt x="130310" y="2141581"/>
                </a:cubicBezTo>
                <a:cubicBezTo>
                  <a:pt x="154051" y="2149219"/>
                  <a:pt x="117587" y="2094975"/>
                  <a:pt x="144587" y="2089095"/>
                </a:cubicBezTo>
                <a:cubicBezTo>
                  <a:pt x="142952" y="2082142"/>
                  <a:pt x="140513" y="2075590"/>
                  <a:pt x="137867" y="2069059"/>
                </a:cubicBezTo>
                <a:lnTo>
                  <a:pt x="136492" y="2065634"/>
                </a:lnTo>
                <a:cubicBezTo>
                  <a:pt x="136216" y="2060851"/>
                  <a:pt x="135939" y="2056067"/>
                  <a:pt x="135663" y="2051284"/>
                </a:cubicBezTo>
                <a:lnTo>
                  <a:pt x="124268" y="1960184"/>
                </a:lnTo>
                <a:cubicBezTo>
                  <a:pt x="138968" y="1926370"/>
                  <a:pt x="111716" y="1914873"/>
                  <a:pt x="131257" y="1873060"/>
                </a:cubicBezTo>
                <a:cubicBezTo>
                  <a:pt x="136329" y="1857442"/>
                  <a:pt x="139083" y="1807624"/>
                  <a:pt x="131724" y="1797311"/>
                </a:cubicBezTo>
                <a:cubicBezTo>
                  <a:pt x="130673" y="1786740"/>
                  <a:pt x="134293" y="1774954"/>
                  <a:pt x="126063" y="1769201"/>
                </a:cubicBezTo>
                <a:cubicBezTo>
                  <a:pt x="116300" y="1760126"/>
                  <a:pt x="134551" y="1725705"/>
                  <a:pt x="122085" y="1729500"/>
                </a:cubicBezTo>
                <a:cubicBezTo>
                  <a:pt x="134648" y="1705012"/>
                  <a:pt x="114449" y="1682158"/>
                  <a:pt x="110543" y="1659949"/>
                </a:cubicBezTo>
                <a:cubicBezTo>
                  <a:pt x="122664" y="1640913"/>
                  <a:pt x="102513" y="1613087"/>
                  <a:pt x="102892" y="1565607"/>
                </a:cubicBezTo>
                <a:cubicBezTo>
                  <a:pt x="116835" y="1544742"/>
                  <a:pt x="102976" y="1533616"/>
                  <a:pt x="122245" y="1494057"/>
                </a:cubicBezTo>
                <a:cubicBezTo>
                  <a:pt x="120629" y="1492563"/>
                  <a:pt x="119160" y="1490668"/>
                  <a:pt x="117883" y="1488429"/>
                </a:cubicBezTo>
                <a:cubicBezTo>
                  <a:pt x="110465" y="1475431"/>
                  <a:pt x="111002" y="1453942"/>
                  <a:pt x="119083" y="1440433"/>
                </a:cubicBezTo>
                <a:cubicBezTo>
                  <a:pt x="145274" y="1377630"/>
                  <a:pt x="146438" y="1321884"/>
                  <a:pt x="153340" y="1269148"/>
                </a:cubicBezTo>
                <a:cubicBezTo>
                  <a:pt x="158467" y="1209690"/>
                  <a:pt x="129360" y="1251077"/>
                  <a:pt x="154855" y="1175439"/>
                </a:cubicBezTo>
                <a:cubicBezTo>
                  <a:pt x="145538" y="1168218"/>
                  <a:pt x="145408" y="1158868"/>
                  <a:pt x="150548" y="1142685"/>
                </a:cubicBezTo>
                <a:cubicBezTo>
                  <a:pt x="152321" y="1113850"/>
                  <a:pt x="128121" y="1118007"/>
                  <a:pt x="143630" y="1087778"/>
                </a:cubicBezTo>
                <a:cubicBezTo>
                  <a:pt x="139451" y="1064261"/>
                  <a:pt x="125971" y="1018012"/>
                  <a:pt x="125476" y="1001580"/>
                </a:cubicBezTo>
                <a:cubicBezTo>
                  <a:pt x="123958" y="976962"/>
                  <a:pt x="134851" y="962709"/>
                  <a:pt x="134526" y="940069"/>
                </a:cubicBezTo>
                <a:cubicBezTo>
                  <a:pt x="142751" y="909988"/>
                  <a:pt x="129284" y="905409"/>
                  <a:pt x="123523" y="865739"/>
                </a:cubicBezTo>
                <a:cubicBezTo>
                  <a:pt x="131549" y="848234"/>
                  <a:pt x="128173" y="835030"/>
                  <a:pt x="121164" y="822450"/>
                </a:cubicBezTo>
                <a:cubicBezTo>
                  <a:pt x="124077" y="783082"/>
                  <a:pt x="113811" y="748321"/>
                  <a:pt x="110389" y="704665"/>
                </a:cubicBezTo>
                <a:cubicBezTo>
                  <a:pt x="120144" y="656264"/>
                  <a:pt x="99869" y="633697"/>
                  <a:pt x="96299" y="587032"/>
                </a:cubicBezTo>
                <a:cubicBezTo>
                  <a:pt x="87861" y="539988"/>
                  <a:pt x="66571" y="452493"/>
                  <a:pt x="59759" y="422399"/>
                </a:cubicBezTo>
                <a:cubicBezTo>
                  <a:pt x="62865" y="416491"/>
                  <a:pt x="59682" y="404768"/>
                  <a:pt x="55429" y="406467"/>
                </a:cubicBezTo>
                <a:cubicBezTo>
                  <a:pt x="56742" y="400038"/>
                  <a:pt x="64884" y="384166"/>
                  <a:pt x="58062" y="383409"/>
                </a:cubicBezTo>
                <a:cubicBezTo>
                  <a:pt x="57210" y="351894"/>
                  <a:pt x="61145" y="320031"/>
                  <a:pt x="69487" y="290892"/>
                </a:cubicBezTo>
                <a:cubicBezTo>
                  <a:pt x="57686" y="231306"/>
                  <a:pt x="89539" y="260845"/>
                  <a:pt x="86198" y="217175"/>
                </a:cubicBezTo>
                <a:cubicBezTo>
                  <a:pt x="72715" y="183379"/>
                  <a:pt x="83646" y="168958"/>
                  <a:pt x="74643" y="129155"/>
                </a:cubicBezTo>
                <a:cubicBezTo>
                  <a:pt x="96697" y="112411"/>
                  <a:pt x="72236" y="90977"/>
                  <a:pt x="78417" y="74202"/>
                </a:cubicBezTo>
                <a:cubicBezTo>
                  <a:pt x="59029" y="57686"/>
                  <a:pt x="81827" y="29115"/>
                  <a:pt x="94183" y="4683"/>
                </a:cubicBezTo>
                <a:close/>
              </a:path>
            </a:pathLst>
          </a:custGeom>
        </p:spPr>
      </p:pic>
    </p:spTree>
    <p:extLst>
      <p:ext uri="{BB962C8B-B14F-4D97-AF65-F5344CB8AC3E}">
        <p14:creationId xmlns:p14="http://schemas.microsoft.com/office/powerpoint/2010/main" val="2497277349"/>
      </p:ext>
    </p:extLst>
  </p:cSld>
  <p:clrMapOvr>
    <a:masterClrMapping/>
  </p:clrMapOvr>
  <mc:AlternateContent xmlns:mc="http://schemas.openxmlformats.org/markup-compatibility/2006">
    <mc:Choice xmlns:p14="http://schemas.microsoft.com/office/powerpoint/2010/main" Requires="p14">
      <p:transition spd="slow" p14:dur="2000" advClick="0" advTm="8000"/>
    </mc:Choice>
    <mc:Fallback>
      <p:transition spd="slow" advClick="0" advTm="8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5AC1364A-3E3D-4F0D-8776-78AF3A270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2" name="Titre 1">
            <a:extLst>
              <a:ext uri="{FF2B5EF4-FFF2-40B4-BE49-F238E27FC236}">
                <a16:creationId xmlns:a16="http://schemas.microsoft.com/office/drawing/2014/main" id="{F4DCC73D-87AF-173D-2A4F-5581897C4B59}"/>
              </a:ext>
            </a:extLst>
          </p:cNvPr>
          <p:cNvSpPr>
            <a:spLocks noGrp="1"/>
          </p:cNvSpPr>
          <p:nvPr>
            <p:ph type="title"/>
          </p:nvPr>
        </p:nvSpPr>
        <p:spPr>
          <a:xfrm>
            <a:off x="4797501" y="329184"/>
            <a:ext cx="6755626" cy="1783080"/>
          </a:xfrm>
        </p:spPr>
        <p:txBody>
          <a:bodyPr vert="horz" lIns="91440" tIns="45720" rIns="91440" bIns="45720" rtlCol="0" anchor="b">
            <a:normAutofit/>
          </a:bodyPr>
          <a:lstStyle/>
          <a:p>
            <a:r>
              <a:rPr lang="fr-FR" sz="5400" noProof="0" dirty="0"/>
              <a:t>Association de la Filature de l’Avançon</a:t>
            </a:r>
          </a:p>
        </p:txBody>
      </p:sp>
      <p:pic>
        <p:nvPicPr>
          <p:cNvPr id="11" name="Image 10">
            <a:extLst>
              <a:ext uri="{FF2B5EF4-FFF2-40B4-BE49-F238E27FC236}">
                <a16:creationId xmlns:a16="http://schemas.microsoft.com/office/drawing/2014/main" id="{0986171D-8429-9DC6-8C2C-8B46C51C2B48}"/>
              </a:ext>
            </a:extLst>
          </p:cNvPr>
          <p:cNvPicPr>
            <a:picLocks noChangeAspect="1"/>
          </p:cNvPicPr>
          <p:nvPr/>
        </p:nvPicPr>
        <p:blipFill>
          <a:blip r:embed="rId3"/>
          <a:stretch>
            <a:fillRect/>
          </a:stretch>
        </p:blipFill>
        <p:spPr>
          <a:xfrm>
            <a:off x="508547" y="0"/>
            <a:ext cx="3637201" cy="3907536"/>
          </a:xfrm>
          <a:prstGeom prst="rect">
            <a:avLst/>
          </a:prstGeom>
        </p:spPr>
      </p:pic>
      <p:sp>
        <p:nvSpPr>
          <p:cNvPr id="47"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7494" y="2395728"/>
            <a:ext cx="4243589" cy="18288"/>
          </a:xfrm>
          <a:custGeom>
            <a:avLst/>
            <a:gdLst>
              <a:gd name="csX0" fmla="*/ 0 w 4243589"/>
              <a:gd name="csY0" fmla="*/ 0 h 18288"/>
              <a:gd name="csX1" fmla="*/ 478919 w 4243589"/>
              <a:gd name="csY1" fmla="*/ 0 h 18288"/>
              <a:gd name="csX2" fmla="*/ 957839 w 4243589"/>
              <a:gd name="csY2" fmla="*/ 0 h 18288"/>
              <a:gd name="csX3" fmla="*/ 1521630 w 4243589"/>
              <a:gd name="csY3" fmla="*/ 0 h 18288"/>
              <a:gd name="csX4" fmla="*/ 2212729 w 4243589"/>
              <a:gd name="csY4" fmla="*/ 0 h 18288"/>
              <a:gd name="csX5" fmla="*/ 2734084 w 4243589"/>
              <a:gd name="csY5" fmla="*/ 0 h 18288"/>
              <a:gd name="csX6" fmla="*/ 3255439 w 4243589"/>
              <a:gd name="csY6" fmla="*/ 0 h 18288"/>
              <a:gd name="csX7" fmla="*/ 4243589 w 4243589"/>
              <a:gd name="csY7" fmla="*/ 0 h 18288"/>
              <a:gd name="csX8" fmla="*/ 4243589 w 4243589"/>
              <a:gd name="csY8" fmla="*/ 18288 h 18288"/>
              <a:gd name="csX9" fmla="*/ 3594926 w 4243589"/>
              <a:gd name="csY9" fmla="*/ 18288 h 18288"/>
              <a:gd name="csX10" fmla="*/ 3073571 w 4243589"/>
              <a:gd name="csY10" fmla="*/ 18288 h 18288"/>
              <a:gd name="csX11" fmla="*/ 2552216 w 4243589"/>
              <a:gd name="csY11" fmla="*/ 18288 h 18288"/>
              <a:gd name="csX12" fmla="*/ 1903553 w 4243589"/>
              <a:gd name="csY12" fmla="*/ 18288 h 18288"/>
              <a:gd name="csX13" fmla="*/ 1212454 w 4243589"/>
              <a:gd name="csY13" fmla="*/ 18288 h 18288"/>
              <a:gd name="csX14" fmla="*/ 733535 w 4243589"/>
              <a:gd name="csY14" fmla="*/ 18288 h 18288"/>
              <a:gd name="csX15" fmla="*/ 0 w 4243589"/>
              <a:gd name="csY15" fmla="*/ 18288 h 18288"/>
              <a:gd name="csX16" fmla="*/ 0 w 4243589"/>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pic>
        <p:nvPicPr>
          <p:cNvPr id="4" name="Espace réservé du contenu 3">
            <a:extLst>
              <a:ext uri="{FF2B5EF4-FFF2-40B4-BE49-F238E27FC236}">
                <a16:creationId xmlns:a16="http://schemas.microsoft.com/office/drawing/2014/main" id="{6C92697F-8C94-5F6B-D2A5-BB462D0D63C2}"/>
              </a:ext>
            </a:extLst>
          </p:cNvPr>
          <p:cNvPicPr>
            <a:picLocks noGrp="1" noChangeAspect="1"/>
          </p:cNvPicPr>
          <p:nvPr>
            <p:ph idx="1"/>
          </p:nvPr>
        </p:nvPicPr>
        <p:blipFill>
          <a:blip r:embed="rId4"/>
          <a:srcRect l="13157" r="14369"/>
          <a:stretch>
            <a:fillRect/>
          </a:stretch>
        </p:blipFill>
        <p:spPr>
          <a:xfrm>
            <a:off x="1120400" y="4133180"/>
            <a:ext cx="2413494" cy="2499175"/>
          </a:xfrm>
          <a:prstGeom prst="rect">
            <a:avLst/>
          </a:prstGeom>
        </p:spPr>
      </p:pic>
      <p:sp>
        <p:nvSpPr>
          <p:cNvPr id="9" name="Rectangle 2">
            <a:extLst>
              <a:ext uri="{FF2B5EF4-FFF2-40B4-BE49-F238E27FC236}">
                <a16:creationId xmlns:a16="http://schemas.microsoft.com/office/drawing/2014/main" id="{FA7C7527-0264-1C68-55B6-CF46BC43AF60}"/>
              </a:ext>
            </a:extLst>
          </p:cNvPr>
          <p:cNvSpPr>
            <a:spLocks noChangeArrowheads="1"/>
          </p:cNvSpPr>
          <p:nvPr/>
        </p:nvSpPr>
        <p:spPr bwMode="auto">
          <a:xfrm>
            <a:off x="4636006" y="2706624"/>
            <a:ext cx="6917113" cy="3483864"/>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0" compatLnSpc="1">
            <a:prstTxWarp prst="textNoShape">
              <a:avLst/>
            </a:prstTxWarp>
            <a:noAutofit/>
          </a:bodyPr>
          <a:lstStyle/>
          <a:p>
            <a:pPr indent="-228600" fontAlgn="base">
              <a:lnSpc>
                <a:spcPct val="90000"/>
              </a:lnSpc>
              <a:spcBef>
                <a:spcPct val="0"/>
              </a:spcBef>
              <a:spcAft>
                <a:spcPts val="600"/>
              </a:spcAft>
              <a:buFont typeface="Arial" panose="020B0604020202020204" pitchFamily="34" charset="0"/>
              <a:buChar char="•"/>
            </a:pPr>
            <a:r>
              <a:rPr lang="fr-FR" sz="2100" dirty="0"/>
              <a:t>C</a:t>
            </a:r>
            <a:r>
              <a:rPr lang="fr-FR" sz="2100" noProof="0" dirty="0"/>
              <a:t>réée en 2018 dans la vallée des Plans sur Bex, aux confins des Préalpes vaudoises.</a:t>
            </a:r>
          </a:p>
          <a:p>
            <a:pPr indent="-228600" fontAlgn="base">
              <a:lnSpc>
                <a:spcPct val="90000"/>
              </a:lnSpc>
              <a:spcBef>
                <a:spcPct val="0"/>
              </a:spcBef>
              <a:spcAft>
                <a:spcPts val="600"/>
              </a:spcAft>
              <a:buFont typeface="Arial" panose="020B0604020202020204" pitchFamily="34" charset="0"/>
              <a:buChar char="•"/>
            </a:pPr>
            <a:r>
              <a:rPr lang="fr-FR" sz="2100" i="0" u="none" strike="noStrike" noProof="0" dirty="0">
                <a:effectLst/>
              </a:rPr>
              <a:t>Son objectif est de valoriser la laine locale, par respect pour notre environnement</a:t>
            </a:r>
          </a:p>
          <a:p>
            <a:pPr indent="-228600" fontAlgn="base">
              <a:lnSpc>
                <a:spcPct val="90000"/>
              </a:lnSpc>
              <a:spcBef>
                <a:spcPct val="0"/>
              </a:spcBef>
              <a:spcAft>
                <a:spcPts val="600"/>
              </a:spcAft>
              <a:buFont typeface="Arial" panose="020B0604020202020204" pitchFamily="34" charset="0"/>
              <a:buChar char="•"/>
            </a:pPr>
            <a:r>
              <a:rPr lang="fr-FR" sz="2100" i="0" u="none" strike="noStrike" noProof="0" dirty="0">
                <a:effectLst/>
              </a:rPr>
              <a:t>Les quelques 350’000 moutons suisses sont tondus une à deux fois par année, au printemps et/ou en automne.</a:t>
            </a:r>
          </a:p>
          <a:p>
            <a:pPr indent="-228600" fontAlgn="base">
              <a:lnSpc>
                <a:spcPct val="90000"/>
              </a:lnSpc>
              <a:spcBef>
                <a:spcPct val="0"/>
              </a:spcBef>
              <a:spcAft>
                <a:spcPts val="600"/>
              </a:spcAft>
              <a:buFont typeface="Arial" panose="020B0604020202020204" pitchFamily="34" charset="0"/>
              <a:buChar char="•"/>
            </a:pPr>
            <a:r>
              <a:rPr kumimoji="0" lang="fr-FR" sz="2100" i="0" u="none" strike="noStrike" cap="none" normalizeH="0" baseline="0" noProof="0" dirty="0">
                <a:ln>
                  <a:noFill/>
                </a:ln>
                <a:effectLst/>
              </a:rPr>
              <a:t>Avec l’avènement du marché mondialisé et des découvertes de fibres artificielles, la laine de nos moutons a peu à peu perdu sa place dans l’économie. L’objectif de l’association est de contribuer à l’y réintégrer. </a:t>
            </a:r>
          </a:p>
        </p:txBody>
      </p:sp>
    </p:spTree>
    <p:extLst>
      <p:ext uri="{BB962C8B-B14F-4D97-AF65-F5344CB8AC3E}">
        <p14:creationId xmlns:p14="http://schemas.microsoft.com/office/powerpoint/2010/main" val="881530868"/>
      </p:ext>
    </p:extLst>
  </p:cSld>
  <p:clrMapOvr>
    <a:masterClrMapping/>
  </p:clrMapOvr>
  <mc:AlternateContent xmlns:mc="http://schemas.openxmlformats.org/markup-compatibility/2006">
    <mc:Choice xmlns:p14="http://schemas.microsoft.com/office/powerpoint/2010/main" Requires="p14">
      <p:transition spd="slow" p14:dur="2000" advClick="0" advTm="8000"/>
    </mc:Choice>
    <mc:Fallback>
      <p:transition spd="slow" advClick="0" advTm="8000"/>
    </mc:Fallback>
  </mc:AlternateContent>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2199</TotalTime>
  <Words>672</Words>
  <Application>Microsoft Macintosh PowerPoint</Application>
  <PresentationFormat>Grand écran</PresentationFormat>
  <Paragraphs>55</Paragraphs>
  <Slides>10</Slides>
  <Notes>4</Notes>
  <HiddenSlides>0</HiddenSlides>
  <MMClips>1</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10</vt:i4>
      </vt:variant>
    </vt:vector>
  </HeadingPairs>
  <TitlesOfParts>
    <vt:vector size="15" baseType="lpstr">
      <vt:lpstr>Aptos</vt:lpstr>
      <vt:lpstr>Aptos Display</vt:lpstr>
      <vt:lpstr>Arial</vt:lpstr>
      <vt:lpstr>Hind Siliguri</vt:lpstr>
      <vt:lpstr>Thème Office</vt:lpstr>
      <vt:lpstr>Camp  Aventure nature : au rythme des animaux  16-17-18 septembre 2026 </vt:lpstr>
      <vt:lpstr>Aventure nature :  au rythme des animaux </vt:lpstr>
      <vt:lpstr>Programme du mercredi </vt:lpstr>
      <vt:lpstr>Chalet Riversong, les Plans-sur-Bex</vt:lpstr>
      <vt:lpstr>Programme du jeudi :  Journée de randonnée avec des ânes </vt:lpstr>
      <vt:lpstr>Bains salins</vt:lpstr>
      <vt:lpstr>Programme du vendredi :</vt:lpstr>
      <vt:lpstr>Visite de l’exploitation BioMemey </vt:lpstr>
      <vt:lpstr>Association de la Filature de l’Avançon</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DELARZE Eléonore</dc:creator>
  <cp:lastModifiedBy>Pierre-Yves Bruttin</cp:lastModifiedBy>
  <cp:revision>12</cp:revision>
  <dcterms:created xsi:type="dcterms:W3CDTF">2026-01-09T12:14:25Z</dcterms:created>
  <dcterms:modified xsi:type="dcterms:W3CDTF">2026-04-21T12:17:48Z</dcterms:modified>
</cp:coreProperties>
</file>