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C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04791-EBAE-94D0-F389-DD1E2B6307F6}" v="8" dt="2026-02-02T07:05:21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3"/>
    <p:restoredTop sz="91427"/>
  </p:normalViewPr>
  <p:slideViewPr>
    <p:cSldViewPr snapToGrid="0">
      <p:cViewPr varScale="1">
        <p:scale>
          <a:sx n="115" d="100"/>
          <a:sy n="115" d="100"/>
        </p:scale>
        <p:origin x="3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85762-F793-EDCC-C834-A69E2055C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435214-826B-9A3A-31A4-55320DF91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D7E478-AC3B-2281-32DA-DACF4DBC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3DC6E3-A5DD-1932-092A-F018F639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CD0845-9E25-40AA-AAED-E56B7155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70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BB967-3134-FEBC-2896-1F307D95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0ECDCB-8724-37A7-6D84-EB9E92FF8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2747BD-EACC-5C54-E29C-D78227EB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FE834C-6E59-0994-8EFF-0FD3327A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6A0024-9BA0-B6D6-7E1E-23A226D9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16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C824860-545B-D0E8-745F-CB3D9292D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B21A4E-5E60-3292-FF13-38E431BAD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108E50-E45B-09AE-D7F3-5FC1A342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E115F3-9669-18BD-B600-A6398FBF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B99441-0879-C0C3-5E97-30074D10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65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6C2F9-D34A-6F39-E9FD-B8B2DA4F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90487-E329-0ACC-A4AC-3662A41BE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CEF2E1-64AD-D178-5534-0B24934E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9F775B-32C1-4D00-BA95-3DC00F7C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991E4E-499C-5910-9606-71A9D4AA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25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E39E6-8042-D39C-6B9D-8DD71796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607F27-8104-A4B2-11D4-4069FE715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481DFE-DA76-776B-E780-6EB78851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F0458D-B7C6-D569-956B-6D543537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46FC38-405D-0786-5632-8A924C38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18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DAC3E-AFD6-83D2-2C1C-C3F9CCF9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FB412-1448-F535-95EE-F885A3390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C898CA-6B3B-2875-76DF-D516E730F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E87F08-3751-7D8A-DBEB-E91740A5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F4C5CE-EAF6-0094-91A8-2814A8C4A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1FBA54-64A0-353A-CA7C-C4C63844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19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0A3FE-9C42-66DB-0F3E-F28F6191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C20C14-181B-0F42-1E4D-75DF96DDC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2F1C32-2E81-16A3-43A9-E3BD666CF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FBA930-21A6-F5A8-6904-93CC6EC76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471F0BE-3E3C-C100-6883-69C0AEF25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4AD954-EDE7-0657-6E31-E6EFB9F0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6AA277-42F9-48C3-45B6-CAE5FB07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C2B577A-4469-9381-2022-0FFCD28F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94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18A0B-E0C9-00F9-7838-13CB9E39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214186-3E4B-FBA8-A108-10694AFC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C2E5FC-352C-AC14-4714-ECABF91C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510D6-CF8F-94C9-9FD3-E3C97C44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66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F9D297-65C6-8F81-19F2-FA6405FA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5C7837-B7E2-26F7-669B-229C8F3F0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E56DAA-0324-B926-B93C-8344C5E8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02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8251F-6108-FAC5-E0CC-158CC9BF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635138-85AF-8B73-4E72-658F80B22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DAD0B5-35A0-438B-147F-65B4B6CDD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570153-8A72-AC8D-3C59-80533AAA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4FB26F-EFC5-B769-EB6A-BFBC619B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C8AD93-D8CA-DA4D-8798-E46FCFB1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2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25272-1F7F-FE4B-E5BA-51F4A24B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21DF11-D4AA-F4A3-BDA6-84946B1D3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41F0F3-D9B1-CAEC-95C3-ADEF66DDE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54690B-A052-5A1E-2A21-ECA27037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132241-14B8-9A14-4DEB-2302DE37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4C3EBB-0557-C464-928B-51820B1B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00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32D5631-8BB5-7378-DBDA-629179E2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8E1A14-C91C-4342-BA47-36EC63CD3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EA28FB-3D02-37AD-0850-3842980A5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5A911E-C9B5-844E-A57F-B951779F3D53}" type="datetimeFigureOut">
              <a:rPr lang="fr-FR" smtClean="0"/>
              <a:t>01/02/2026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B8F2E8-7FA8-73B0-7F65-B8E2FA22F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44D1A8-B861-77F8-03D7-65D0C0408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1ED192-D15B-2447-A60B-BD34C2E1E9E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25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 Main Title (from _Game of Thrones_).m4a">
            <a:hlinkClick r:id="" action="ppaction://media"/>
            <a:extLst>
              <a:ext uri="{FF2B5EF4-FFF2-40B4-BE49-F238E27FC236}">
                <a16:creationId xmlns:a16="http://schemas.microsoft.com/office/drawing/2014/main" id="{148E6FC2-7495-B539-2A03-141466072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2" y="5732901"/>
            <a:ext cx="812800" cy="812800"/>
          </a:xfrm>
          <a:prstGeom prst="rect">
            <a:avLst/>
          </a:prstGeom>
        </p:spPr>
      </p:pic>
      <p:pic>
        <p:nvPicPr>
          <p:cNvPr id="1026" name="Picture 2" descr="Niedlicher kleiner Drache, der mit leuchtenden gelben Augen hinter ...">
            <a:extLst>
              <a:ext uri="{FF2B5EF4-FFF2-40B4-BE49-F238E27FC236}">
                <a16:creationId xmlns:a16="http://schemas.microsoft.com/office/drawing/2014/main" id="{E8FD9097-D928-72DB-25DB-0B4B612F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4685"/>
          <a:stretch/>
        </p:blipFill>
        <p:spPr bwMode="auto">
          <a:xfrm>
            <a:off x="-1504" y="-5344"/>
            <a:ext cx="12191980" cy="720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7AFB2860-C553-B26E-B3BC-521CDD33B42F}"/>
              </a:ext>
            </a:extLst>
          </p:cNvPr>
          <p:cNvSpPr/>
          <p:nvPr/>
        </p:nvSpPr>
        <p:spPr>
          <a:xfrm>
            <a:off x="97993" y="165257"/>
            <a:ext cx="5053870" cy="401645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fr-FR" sz="2200" b="1" dirty="0">
              <a:solidFill>
                <a:srgbClr val="00B050"/>
              </a:solidFill>
              <a:latin typeface="Al Nile" pitchFamily="2" charset="-78"/>
              <a:cs typeface="Al Nile" pitchFamily="2" charset="-78"/>
            </a:endParaRPr>
          </a:p>
          <a:p>
            <a:pPr algn="ctr">
              <a:lnSpc>
                <a:spcPct val="110000"/>
              </a:lnSpc>
            </a:pPr>
            <a:r>
              <a:rPr lang="fr-FR" sz="2200" b="1" dirty="0">
                <a:solidFill>
                  <a:srgbClr val="00B050"/>
                </a:solidFill>
                <a:latin typeface="Al Nile" pitchFamily="2" charset="-78"/>
                <a:cs typeface="Al Nile" pitchFamily="2" charset="-78"/>
              </a:rPr>
              <a:t>Monter dans le train à crémaillère le plus raide du monde?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8D8DAAC4-2A92-A953-A29A-187CCB91C948}"/>
              </a:ext>
            </a:extLst>
          </p:cNvPr>
          <p:cNvSpPr/>
          <p:nvPr/>
        </p:nvSpPr>
        <p:spPr>
          <a:xfrm>
            <a:off x="773368" y="3429000"/>
            <a:ext cx="4222684" cy="34290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r-FR" sz="2200" b="1" dirty="0">
                <a:solidFill>
                  <a:srgbClr val="00B050"/>
                </a:solidFill>
                <a:latin typeface="Al Nile" pitchFamily="2" charset="-78"/>
                <a:cs typeface="Al Nile" pitchFamily="2" charset="-78"/>
              </a:rPr>
              <a:t>Voguer sur le lac des </a:t>
            </a:r>
          </a:p>
          <a:p>
            <a:pPr algn="ctr">
              <a:lnSpc>
                <a:spcPct val="110000"/>
              </a:lnSpc>
            </a:pPr>
            <a:r>
              <a:rPr lang="fr-FR" sz="2200" b="1" dirty="0">
                <a:solidFill>
                  <a:srgbClr val="00B050"/>
                </a:solidFill>
                <a:latin typeface="Al Nile" pitchFamily="2" charset="-78"/>
                <a:cs typeface="Al Nile" pitchFamily="2" charset="-78"/>
              </a:rPr>
              <a:t>Quatre-Cantons?</a:t>
            </a: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76F77BF3-5B70-3DF7-ED21-30CA7435CB15}"/>
              </a:ext>
            </a:extLst>
          </p:cNvPr>
          <p:cNvSpPr/>
          <p:nvPr/>
        </p:nvSpPr>
        <p:spPr>
          <a:xfrm>
            <a:off x="6653105" y="3459212"/>
            <a:ext cx="3922642" cy="323353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r-FR" sz="2200" b="1" dirty="0">
                <a:solidFill>
                  <a:srgbClr val="00B050"/>
                </a:solidFill>
                <a:latin typeface="Al Nile" pitchFamily="2" charset="-78"/>
                <a:cs typeface="Al Nile" pitchFamily="2" charset="-78"/>
              </a:rPr>
              <a:t>Flâner dans les ruelles lucernoises?</a:t>
            </a: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B9F797FF-3DCB-E461-8E8B-8495F3655297}"/>
              </a:ext>
            </a:extLst>
          </p:cNvPr>
          <p:cNvSpPr/>
          <p:nvPr/>
        </p:nvSpPr>
        <p:spPr>
          <a:xfrm>
            <a:off x="7827817" y="-5344"/>
            <a:ext cx="4364183" cy="38219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fr-FR" sz="2200" b="1" dirty="0">
                <a:solidFill>
                  <a:srgbClr val="00B050"/>
                </a:solidFill>
                <a:latin typeface="Al Nile" pitchFamily="2" charset="-78"/>
                <a:cs typeface="Al Nile" pitchFamily="2" charset="-78"/>
              </a:rPr>
              <a:t>Découvrir un panorama à couper le souffle?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EC744B-4528-9DF2-1354-489666585788}"/>
              </a:ext>
            </a:extLst>
          </p:cNvPr>
          <p:cNvSpPr txBox="1"/>
          <p:nvPr/>
        </p:nvSpPr>
        <p:spPr>
          <a:xfrm>
            <a:off x="3819939" y="165257"/>
            <a:ext cx="4552122" cy="98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5400" b="1" dirty="0">
                <a:solidFill>
                  <a:schemeClr val="bg1"/>
                </a:solidFill>
                <a:latin typeface="Baguet Script" pitchFamily="2" charset="77"/>
                <a:cs typeface="BIG CASLON MEDIUM" panose="02000603090000020003" pitchFamily="2" charset="-79"/>
              </a:rPr>
              <a:t>Voudrais-tu ...</a:t>
            </a:r>
          </a:p>
        </p:txBody>
      </p:sp>
    </p:spTree>
    <p:extLst>
      <p:ext uri="{BB962C8B-B14F-4D97-AF65-F5344CB8AC3E}">
        <p14:creationId xmlns:p14="http://schemas.microsoft.com/office/powerpoint/2010/main" val="14563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54C1CC0-E274-0F91-5098-AD475453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88" y="-185531"/>
            <a:ext cx="12310176" cy="922868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34C3E16-74F5-9020-E743-6B9C57E6A0B0}"/>
              </a:ext>
            </a:extLst>
          </p:cNvPr>
          <p:cNvSpPr/>
          <p:nvPr/>
        </p:nvSpPr>
        <p:spPr>
          <a:xfrm>
            <a:off x="583095" y="1779104"/>
            <a:ext cx="3419061" cy="3299792"/>
          </a:xfrm>
          <a:prstGeom prst="ellipse">
            <a:avLst/>
          </a:prstGeom>
          <a:gradFill flip="none" rotWithShape="1">
            <a:gsLst>
              <a:gs pos="13009">
                <a:srgbClr val="A4DFD7"/>
              </a:gs>
              <a:gs pos="74000">
                <a:srgbClr val="98DBD2">
                  <a:alpha val="88000"/>
                </a:srgbClr>
              </a:gs>
              <a:gs pos="0">
                <a:srgbClr val="6FCDC0"/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fr-FR" sz="4000" dirty="0">
              <a:latin typeface="Al Nile" pitchFamily="2" charset="-78"/>
              <a:cs typeface="Al Nile" pitchFamily="2" charset="-78"/>
            </a:endParaRPr>
          </a:p>
          <a:p>
            <a:pPr algn="ctr"/>
            <a:r>
              <a:rPr lang="fr-FR" sz="4000" dirty="0">
                <a:latin typeface="Al Nile" pitchFamily="2" charset="-78"/>
                <a:cs typeface="Al Nile" pitchFamily="2" charset="-78"/>
              </a:rPr>
              <a:t>Lucerne</a:t>
            </a:r>
            <a:br>
              <a:rPr lang="fr-FR" sz="4000" dirty="0">
                <a:latin typeface="Al Nile" pitchFamily="2" charset="-78"/>
                <a:cs typeface="Al Nile" pitchFamily="2" charset="-78"/>
              </a:rPr>
            </a:br>
            <a:r>
              <a:rPr lang="fr-FR" sz="4000" dirty="0" err="1">
                <a:latin typeface="Al Nile" pitchFamily="2" charset="-78"/>
                <a:cs typeface="Al Nile" pitchFamily="2" charset="-78"/>
              </a:rPr>
              <a:t>Pilatus</a:t>
            </a:r>
            <a:endParaRPr lang="fr-FR" sz="4000" dirty="0">
              <a:latin typeface="Al Nile" pitchFamily="2" charset="-78"/>
              <a:cs typeface="Al Nile" pitchFamily="2" charset="-78"/>
            </a:endParaRPr>
          </a:p>
          <a:p>
            <a:pPr algn="ctr"/>
            <a:endParaRPr lang="fr-FR" dirty="0">
              <a:latin typeface="Al Nile" pitchFamily="2" charset="-78"/>
              <a:cs typeface="Al Nile" pitchFamily="2" charset="-78"/>
            </a:endParaRPr>
          </a:p>
          <a:p>
            <a:pPr algn="ctr"/>
            <a:endParaRPr lang="fr-FR" dirty="0">
              <a:latin typeface="Al Nile" pitchFamily="2" charset="-78"/>
              <a:cs typeface="Al Nile" pitchFamily="2" charset="-78"/>
            </a:endParaRPr>
          </a:p>
          <a:p>
            <a:pPr algn="ctr"/>
            <a:r>
              <a:rPr lang="fr-FR" sz="2800" dirty="0">
                <a:latin typeface="Al Nile" pitchFamily="2" charset="-78"/>
                <a:cs typeface="Al Nile"/>
              </a:rPr>
              <a:t>Camp </a:t>
            </a:r>
            <a:endParaRPr lang="fr-FR" sz="3200" dirty="0">
              <a:latin typeface="Al Nile" pitchFamily="2" charset="-78"/>
              <a:cs typeface="Al Nile"/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14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000">
        <p:split orient="vert"/>
      </p:transition>
    </mc:Choice>
    <mc:Fallback xmlns="">
      <p:transition spd="slow" advTm="6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B22D05EA-5B35-1575-85A6-D4B76EB9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368" y="715617"/>
            <a:ext cx="4114801" cy="546134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err="1"/>
              <a:t>Programme</a:t>
            </a:r>
            <a:r>
              <a:rPr lang="en-US" sz="3200" b="1" dirty="0"/>
              <a:t> jour 1</a:t>
            </a:r>
          </a:p>
          <a:p>
            <a:pPr marL="0"/>
            <a:endParaRPr lang="en-US" sz="2000" dirty="0"/>
          </a:p>
          <a:p>
            <a:pPr marL="0" indent="0">
              <a:buNone/>
            </a:pPr>
            <a:r>
              <a:rPr lang="en-US" dirty="0"/>
              <a:t>Voyage </a:t>
            </a:r>
            <a:r>
              <a:rPr lang="en-US" dirty="0" err="1"/>
              <a:t>en</a:t>
            </a:r>
            <a:r>
              <a:rPr lang="en-US" dirty="0"/>
              <a:t> train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Installation à </a:t>
            </a:r>
            <a:r>
              <a:rPr lang="en-US" dirty="0" err="1"/>
              <a:t>l’auberge</a:t>
            </a:r>
            <a:r>
              <a:rPr lang="en-US" dirty="0"/>
              <a:t> de jeunesse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Visite</a:t>
            </a:r>
            <a:r>
              <a:rPr lang="en-US" dirty="0"/>
              <a:t> de la </a:t>
            </a:r>
            <a:r>
              <a:rPr lang="en-US" dirty="0" err="1"/>
              <a:t>ville</a:t>
            </a:r>
            <a:endParaRPr lang="en-US" dirty="0"/>
          </a:p>
          <a:p>
            <a:pPr marL="0" indent="0">
              <a:buNone/>
            </a:pPr>
            <a:r>
              <a:rPr lang="en-US" sz="2000" dirty="0"/>
              <a:t>  Jeux de </a:t>
            </a:r>
            <a:r>
              <a:rPr lang="en-US" sz="2000" dirty="0" err="1"/>
              <a:t>piste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Baignade</a:t>
            </a:r>
            <a:r>
              <a:rPr lang="en-US" dirty="0"/>
              <a:t> au </a:t>
            </a:r>
            <a:r>
              <a:rPr lang="en-US" dirty="0" err="1"/>
              <a:t>Rotsee</a:t>
            </a:r>
            <a:endParaRPr lang="en-US" dirty="0"/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 err="1"/>
              <a:t>Selon</a:t>
            </a:r>
            <a:r>
              <a:rPr lang="en-US" sz="2000" dirty="0"/>
              <a:t> </a:t>
            </a:r>
            <a:r>
              <a:rPr lang="en-US" sz="2000" dirty="0" err="1"/>
              <a:t>météo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5F1D2C-9F4E-5364-6F08-2C3F0E21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16" r="10677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F70C496B-0272-BBC4-7A97-E3FDA916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45" r="13512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Image 6" descr="Une image contenant plein air, ciel, eau, lac&#10;&#10;Description générée automatiquement">
            <a:extLst>
              <a:ext uri="{FF2B5EF4-FFF2-40B4-BE49-F238E27FC236}">
                <a16:creationId xmlns:a16="http://schemas.microsoft.com/office/drawing/2014/main" id="{549EA132-A993-8221-C167-E23D306E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27" r="1302" b="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C9D54D-7AFE-C9C7-CEF3-2F08FF901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52" y="1573542"/>
            <a:ext cx="468969" cy="4937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147739-93B0-69D3-7830-898101C19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48" y="2536057"/>
            <a:ext cx="468969" cy="4937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EEDB7A-A236-2A54-409C-55CF816C2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47" y="1573542"/>
            <a:ext cx="468969" cy="4937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4B642C-8D1B-5C2A-0491-303B42358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47" y="3782916"/>
            <a:ext cx="468969" cy="4937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7BAAA62-CDDF-DC63-FA8F-FB26A7868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55" y="5105962"/>
            <a:ext cx="468969" cy="4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montagne, train, transports en commun&#10;&#10;Description générée automatiquement">
            <a:extLst>
              <a:ext uri="{FF2B5EF4-FFF2-40B4-BE49-F238E27FC236}">
                <a16:creationId xmlns:a16="http://schemas.microsoft.com/office/drawing/2014/main" id="{143FA045-62D7-F65F-9552-E28C4A591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45" r="-2" b="1748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Image 3" descr="Une image contenant nuage, paysage, plein air, ciel&#10;&#10;Description générée automatiquement">
            <a:extLst>
              <a:ext uri="{FF2B5EF4-FFF2-40B4-BE49-F238E27FC236}">
                <a16:creationId xmlns:a16="http://schemas.microsoft.com/office/drawing/2014/main" id="{B2326C42-A499-C183-9B6A-049DC2B1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t="38615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2E8A65-C47B-AF68-47B2-ED404C14C428}"/>
              </a:ext>
            </a:extLst>
          </p:cNvPr>
          <p:cNvSpPr txBox="1"/>
          <p:nvPr/>
        </p:nvSpPr>
        <p:spPr>
          <a:xfrm>
            <a:off x="448056" y="2340863"/>
            <a:ext cx="5223874" cy="410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800" b="0" dirty="0"/>
              <a:t>Montée sur le Pilatus </a:t>
            </a:r>
            <a:r>
              <a:rPr lang="en-US" sz="2800" b="0" dirty="0" err="1"/>
              <a:t>en</a:t>
            </a:r>
            <a:r>
              <a:rPr lang="en-US" sz="2800" b="0" dirty="0"/>
              <a:t> </a:t>
            </a:r>
            <a:r>
              <a:rPr lang="en-US" sz="2800" b="0" dirty="0" err="1"/>
              <a:t>funiculaire</a:t>
            </a:r>
            <a:endParaRPr lang="en-US" sz="2800" b="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C</a:t>
            </a:r>
            <a:r>
              <a:rPr lang="en-US" sz="2800" b="0" dirty="0"/>
              <a:t>hemin du dragon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2800" b="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Descente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téléphérique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à pied pour les </a:t>
            </a:r>
            <a:r>
              <a:rPr lang="en-US" sz="2800" dirty="0" err="1"/>
              <a:t>motivé.e.s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B569C3-65D2-AEA0-D432-3D3EEDF16B9C}"/>
              </a:ext>
            </a:extLst>
          </p:cNvPr>
          <p:cNvSpPr txBox="1"/>
          <p:nvPr/>
        </p:nvSpPr>
        <p:spPr>
          <a:xfrm>
            <a:off x="448055" y="1484243"/>
            <a:ext cx="442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Programme jour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DA7D65-7D97-D5E7-B0DC-84924ADBE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76" y="4928605"/>
            <a:ext cx="468969" cy="4937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B6B056-239E-8039-1687-63A3BAB9D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76" y="4014990"/>
            <a:ext cx="468969" cy="4937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B6A211-A927-AC3A-E6A1-1898823EB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77" y="2673473"/>
            <a:ext cx="468969" cy="4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nuage, ciel, pont&#10;&#10;Description générée automatiquement">
            <a:extLst>
              <a:ext uri="{FF2B5EF4-FFF2-40B4-BE49-F238E27FC236}">
                <a16:creationId xmlns:a16="http://schemas.microsoft.com/office/drawing/2014/main" id="{B02BBC9F-9617-604A-3928-24E0C5EB5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1134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A5F4F8-0CA5-0791-16F6-F4B09EC4B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095" y="578896"/>
            <a:ext cx="3940413" cy="59676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 err="1"/>
              <a:t>Programme</a:t>
            </a:r>
            <a:r>
              <a:rPr lang="en-US" sz="3200" b="1" dirty="0"/>
              <a:t> jour 3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Tour </a:t>
            </a:r>
            <a:r>
              <a:rPr lang="en-US" dirty="0" err="1"/>
              <a:t>en</a:t>
            </a:r>
            <a:r>
              <a:rPr lang="en-US" dirty="0"/>
              <a:t> bateau sur le</a:t>
            </a:r>
          </a:p>
          <a:p>
            <a:pPr marL="0" indent="0">
              <a:buNone/>
            </a:pPr>
            <a:r>
              <a:rPr lang="en-US" dirty="0"/>
              <a:t>lac des Quatre-Cantons</a:t>
            </a:r>
          </a:p>
          <a:p>
            <a:pPr marL="0" indent="0">
              <a:buNone/>
            </a:pPr>
            <a:r>
              <a:rPr lang="en-US" dirty="0" err="1"/>
              <a:t>avant</a:t>
            </a:r>
            <a:r>
              <a:rPr lang="en-US" dirty="0"/>
              <a:t> le </a:t>
            </a:r>
            <a:r>
              <a:rPr lang="en-US" dirty="0" err="1"/>
              <a:t>départ</a:t>
            </a:r>
            <a:r>
              <a:rPr lang="en-US" dirty="0"/>
              <a:t> du train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/>
            <a:endParaRPr lang="en-US" sz="2000" dirty="0"/>
          </a:p>
        </p:txBody>
      </p:sp>
      <p:pic>
        <p:nvPicPr>
          <p:cNvPr id="4" name="Graphique 3" descr="Porthole avec un remplissage uni">
            <a:extLst>
              <a:ext uri="{FF2B5EF4-FFF2-40B4-BE49-F238E27FC236}">
                <a16:creationId xmlns:a16="http://schemas.microsoft.com/office/drawing/2014/main" id="{45F93FF0-25F6-8BEA-2AF8-E8564A9DA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4831" y="5142062"/>
            <a:ext cx="728002" cy="7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865706-EE6F-604A-872C-BE5679E5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0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1F4F85-3472-1B13-8F6B-A546E7B8F4B2}"/>
              </a:ext>
            </a:extLst>
          </p:cNvPr>
          <p:cNvSpPr txBox="1"/>
          <p:nvPr/>
        </p:nvSpPr>
        <p:spPr>
          <a:xfrm>
            <a:off x="321365" y="876530"/>
            <a:ext cx="4025348" cy="41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itannic Bold" panose="020B0903060703020204" pitchFamily="34" charset="77"/>
                <a:cs typeface="Al Nile" pitchFamily="2" charset="-78"/>
              </a:rPr>
              <a:t>Au </a:t>
            </a:r>
            <a:r>
              <a:rPr lang="en-US" sz="3600" dirty="0" err="1">
                <a:latin typeface="Britannic Bold" panose="020B0903060703020204" pitchFamily="34" charset="77"/>
                <a:cs typeface="Al Nile" pitchFamily="2" charset="-78"/>
              </a:rPr>
              <a:t>sommet</a:t>
            </a:r>
            <a:r>
              <a:rPr lang="en-US" sz="3600" dirty="0">
                <a:latin typeface="Britannic Bold" panose="020B0903060703020204" pitchFamily="34" charset="77"/>
                <a:cs typeface="Al Nile" pitchFamily="2" charset="-78"/>
              </a:rPr>
              <a:t> du Pilatus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itannic Bold" panose="020B0903060703020204" pitchFamily="34" charset="77"/>
                <a:cs typeface="Al Nile" pitchFamily="2" charset="-78"/>
              </a:rPr>
              <a:t>Viens vivre </a:t>
            </a:r>
            <a:r>
              <a:rPr lang="en-US" sz="3600" dirty="0" err="1">
                <a:latin typeface="Britannic Bold" panose="020B0903060703020204" pitchFamily="34" charset="77"/>
                <a:cs typeface="Al Nile" pitchFamily="2" charset="-78"/>
              </a:rPr>
              <a:t>cette</a:t>
            </a:r>
            <a:r>
              <a:rPr lang="en-US" sz="3600" dirty="0">
                <a:latin typeface="Britannic Bold" panose="020B0903060703020204" pitchFamily="34" charset="77"/>
                <a:cs typeface="Al Nile" pitchFamily="2" charset="-78"/>
              </a:rPr>
              <a:t> </a:t>
            </a:r>
            <a:r>
              <a:rPr lang="en-US" sz="3600" dirty="0" err="1">
                <a:latin typeface="Britannic Bold" panose="020B0903060703020204" pitchFamily="34" charset="77"/>
                <a:cs typeface="Al Nile" pitchFamily="2" charset="-78"/>
              </a:rPr>
              <a:t>aventure</a:t>
            </a:r>
            <a:endParaRPr lang="en-US" sz="3600" dirty="0">
              <a:latin typeface="Britannic Bold" panose="020B0903060703020204" pitchFamily="34" charset="77"/>
              <a:cs typeface="Al Nile" pitchFamily="2" charset="-7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Britannic Bold" panose="020B0903060703020204" pitchFamily="34" charset="77"/>
                <a:cs typeface="Al Nile" pitchFamily="2" charset="-78"/>
              </a:rPr>
              <a:t>Et </a:t>
            </a:r>
            <a:r>
              <a:rPr lang="en-US" sz="3600" dirty="0" err="1">
                <a:latin typeface="Britannic Bold" panose="020B0903060703020204" pitchFamily="34" charset="77"/>
                <a:cs typeface="Al Nile" pitchFamily="2" charset="-78"/>
              </a:rPr>
              <a:t>n’oublie</a:t>
            </a:r>
            <a:r>
              <a:rPr lang="en-US" sz="3600" dirty="0">
                <a:latin typeface="Britannic Bold" panose="020B0903060703020204" pitchFamily="34" charset="77"/>
                <a:cs typeface="Al Nile" pitchFamily="2" charset="-78"/>
              </a:rPr>
              <a:t> pas ton armure!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05055F1-29C7-CFAF-970F-993C8C4D1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3" y="5495822"/>
            <a:ext cx="1255303" cy="1261441"/>
          </a:xfrm>
          <a:prstGeom prst="rect">
            <a:avLst/>
          </a:prstGeom>
          <a:effectLst>
            <a:softEdge rad="57112"/>
          </a:effectLst>
        </p:spPr>
      </p:pic>
    </p:spTree>
    <p:extLst>
      <p:ext uri="{BB962C8B-B14F-4D97-AF65-F5344CB8AC3E}">
        <p14:creationId xmlns:p14="http://schemas.microsoft.com/office/powerpoint/2010/main" val="1937483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123</Words>
  <Application>Microsoft Office PowerPoint</Application>
  <PresentationFormat>Widescreen</PresentationFormat>
  <Paragraphs>44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VAUDAN Dorothée</dc:creator>
  <cp:lastModifiedBy>VAUDAN Dorothée</cp:lastModifiedBy>
  <cp:revision>43</cp:revision>
  <dcterms:created xsi:type="dcterms:W3CDTF">2024-12-26T17:49:57Z</dcterms:created>
  <dcterms:modified xsi:type="dcterms:W3CDTF">2026-02-02T07:05:43Z</dcterms:modified>
</cp:coreProperties>
</file>