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16" r:id="rId1"/>
  </p:sldMasterIdLst>
  <p:notesMasterIdLst>
    <p:notesMasterId r:id="rId20"/>
  </p:notesMasterIdLst>
  <p:sldIdLst>
    <p:sldId id="256" r:id="rId2"/>
    <p:sldId id="257" r:id="rId3"/>
    <p:sldId id="270" r:id="rId4"/>
    <p:sldId id="259" r:id="rId5"/>
    <p:sldId id="274" r:id="rId6"/>
    <p:sldId id="262" r:id="rId7"/>
    <p:sldId id="271" r:id="rId8"/>
    <p:sldId id="261" r:id="rId9"/>
    <p:sldId id="263" r:id="rId10"/>
    <p:sldId id="265" r:id="rId11"/>
    <p:sldId id="266" r:id="rId12"/>
    <p:sldId id="267" r:id="rId13"/>
    <p:sldId id="269" r:id="rId14"/>
    <p:sldId id="268" r:id="rId15"/>
    <p:sldId id="273" r:id="rId16"/>
    <p:sldId id="272" r:id="rId17"/>
    <p:sldId id="258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820"/>
  </p:normalViewPr>
  <p:slideViewPr>
    <p:cSldViewPr snapToGrid="0">
      <p:cViewPr varScale="1">
        <p:scale>
          <a:sx n="86" d="100"/>
          <a:sy n="86" d="100"/>
        </p:scale>
        <p:origin x="232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GIN Céline" userId="e5c19808-f468-4b9a-a502-bce4ecc50ef7" providerId="ADAL" clId="{AD0D6D2F-087C-5282-874A-5FFB3A600095}"/>
    <pc:docChg chg="modSld">
      <pc:chgData name="PROGIN Céline" userId="e5c19808-f468-4b9a-a502-bce4ecc50ef7" providerId="ADAL" clId="{AD0D6D2F-087C-5282-874A-5FFB3A600095}" dt="2026-01-12T11:00:46.415" v="4" actId="20577"/>
      <pc:docMkLst>
        <pc:docMk/>
      </pc:docMkLst>
      <pc:sldChg chg="modSp mod">
        <pc:chgData name="PROGIN Céline" userId="e5c19808-f468-4b9a-a502-bce4ecc50ef7" providerId="ADAL" clId="{AD0D6D2F-087C-5282-874A-5FFB3A600095}" dt="2026-01-12T11:00:46.415" v="4" actId="20577"/>
        <pc:sldMkLst>
          <pc:docMk/>
          <pc:sldMk cId="360293756" sldId="275"/>
        </pc:sldMkLst>
        <pc:spChg chg="mod">
          <ac:chgData name="PROGIN Céline" userId="e5c19808-f468-4b9a-a502-bce4ecc50ef7" providerId="ADAL" clId="{AD0D6D2F-087C-5282-874A-5FFB3A600095}" dt="2026-01-12T11:00:46.415" v="4" actId="20577"/>
          <ac:spMkLst>
            <pc:docMk/>
            <pc:sldMk cId="360293756" sldId="275"/>
            <ac:spMk id="2" creationId="{F8752C29-50E4-A001-D84E-50DC303F3CF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264E89-89A4-4F8E-A3E0-77A22A697738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2BB4EF-762B-4916-8350-8CF92D3C25C4}">
      <dgm:prSet/>
      <dgm:spPr/>
      <dgm:t>
        <a:bodyPr/>
        <a:lstStyle/>
        <a:p>
          <a:r>
            <a:rPr lang="fr-FR" dirty="0"/>
            <a:t>Tu aimes voyager …</a:t>
          </a:r>
          <a:br>
            <a:rPr lang="fr-FR" dirty="0"/>
          </a:br>
          <a:r>
            <a:rPr lang="fr-FR" dirty="0"/>
            <a:t>en train et baskets aux pieds ?</a:t>
          </a:r>
          <a:endParaRPr lang="en-US" dirty="0"/>
        </a:p>
      </dgm:t>
    </dgm:pt>
    <dgm:pt modelId="{DB091F7E-A349-4FFC-91AF-2C9E7C466AE9}" type="parTrans" cxnId="{ED0242DB-461A-4E51-828F-791046A49399}">
      <dgm:prSet/>
      <dgm:spPr/>
      <dgm:t>
        <a:bodyPr/>
        <a:lstStyle/>
        <a:p>
          <a:endParaRPr lang="en-US"/>
        </a:p>
      </dgm:t>
    </dgm:pt>
    <dgm:pt modelId="{73323076-8256-445D-B66A-417986D18445}" type="sibTrans" cxnId="{ED0242DB-461A-4E51-828F-791046A49399}">
      <dgm:prSet/>
      <dgm:spPr/>
      <dgm:t>
        <a:bodyPr/>
        <a:lstStyle/>
        <a:p>
          <a:endParaRPr lang="en-US"/>
        </a:p>
      </dgm:t>
    </dgm:pt>
    <dgm:pt modelId="{3756170B-99AA-4603-8E72-86A8A5F7AE70}">
      <dgm:prSet/>
      <dgm:spPr/>
      <dgm:t>
        <a:bodyPr/>
        <a:lstStyle/>
        <a:p>
          <a:r>
            <a:rPr lang="fr-FR"/>
            <a:t>Tu n’as pas peur de te mouiller ?</a:t>
          </a:r>
          <a:endParaRPr lang="en-US"/>
        </a:p>
      </dgm:t>
    </dgm:pt>
    <dgm:pt modelId="{3B5C3B95-0645-4594-B44F-69193890AADB}" type="parTrans" cxnId="{D4E6F7AF-74AD-4C34-A614-33DBF88CD156}">
      <dgm:prSet/>
      <dgm:spPr/>
      <dgm:t>
        <a:bodyPr/>
        <a:lstStyle/>
        <a:p>
          <a:endParaRPr lang="en-US"/>
        </a:p>
      </dgm:t>
    </dgm:pt>
    <dgm:pt modelId="{D008CBB2-8796-4C84-8E29-58E9B9AA4B17}" type="sibTrans" cxnId="{D4E6F7AF-74AD-4C34-A614-33DBF88CD156}">
      <dgm:prSet/>
      <dgm:spPr/>
      <dgm:t>
        <a:bodyPr/>
        <a:lstStyle/>
        <a:p>
          <a:endParaRPr lang="en-US"/>
        </a:p>
      </dgm:t>
    </dgm:pt>
    <dgm:pt modelId="{5107DCDB-A985-424D-BAE4-59F571AA3632}">
      <dgm:prSet/>
      <dgm:spPr/>
      <dgm:t>
        <a:bodyPr/>
        <a:lstStyle/>
        <a:p>
          <a:r>
            <a:rPr lang="fr-FR" dirty="0"/>
            <a:t>Tu recherches un peu d’exotisme, dans les paysages comme dans ton assiette ?</a:t>
          </a:r>
          <a:endParaRPr lang="en-US" dirty="0"/>
        </a:p>
      </dgm:t>
    </dgm:pt>
    <dgm:pt modelId="{D4A7B7FB-E974-4C00-B2B9-5214CF508412}" type="parTrans" cxnId="{0B0A90D0-01D4-419C-8369-BC7A2A1C8BFB}">
      <dgm:prSet/>
      <dgm:spPr/>
      <dgm:t>
        <a:bodyPr/>
        <a:lstStyle/>
        <a:p>
          <a:endParaRPr lang="en-US"/>
        </a:p>
      </dgm:t>
    </dgm:pt>
    <dgm:pt modelId="{82CBAD27-C2CA-45CF-8A31-3CA669667775}" type="sibTrans" cxnId="{0B0A90D0-01D4-419C-8369-BC7A2A1C8BFB}">
      <dgm:prSet/>
      <dgm:spPr/>
      <dgm:t>
        <a:bodyPr/>
        <a:lstStyle/>
        <a:p>
          <a:endParaRPr lang="en-US"/>
        </a:p>
      </dgm:t>
    </dgm:pt>
    <dgm:pt modelId="{BD5BF40B-AAD2-0F40-BE5B-3A00A391BB09}">
      <dgm:prSet/>
      <dgm:spPr/>
      <dgm:t>
        <a:bodyPr/>
        <a:lstStyle/>
        <a:p>
          <a:r>
            <a:rPr lang="fr-FR" dirty="0"/>
            <a:t>Tu peux vivre 3 jours sans téléphone ?</a:t>
          </a:r>
        </a:p>
      </dgm:t>
    </dgm:pt>
    <dgm:pt modelId="{840EC062-C980-554E-AA43-B91F24647366}" type="parTrans" cxnId="{3DA4D6FE-FA0F-BF4A-882A-A05C8898BB29}">
      <dgm:prSet/>
      <dgm:spPr/>
      <dgm:t>
        <a:bodyPr/>
        <a:lstStyle/>
        <a:p>
          <a:endParaRPr lang="fr-FR"/>
        </a:p>
      </dgm:t>
    </dgm:pt>
    <dgm:pt modelId="{097F7069-A5AC-064A-8FF6-4D754B6CC41F}" type="sibTrans" cxnId="{3DA4D6FE-FA0F-BF4A-882A-A05C8898BB29}">
      <dgm:prSet/>
      <dgm:spPr/>
      <dgm:t>
        <a:bodyPr/>
        <a:lstStyle/>
        <a:p>
          <a:endParaRPr lang="fr-FR"/>
        </a:p>
      </dgm:t>
    </dgm:pt>
    <dgm:pt modelId="{3C179C4F-4A9A-2D4F-B3C3-EE4F6F36A5F0}" type="pres">
      <dgm:prSet presAssocID="{5B264E89-89A4-4F8E-A3E0-77A22A697738}" presName="outerComposite" presStyleCnt="0">
        <dgm:presLayoutVars>
          <dgm:chMax val="5"/>
          <dgm:dir/>
          <dgm:resizeHandles val="exact"/>
        </dgm:presLayoutVars>
      </dgm:prSet>
      <dgm:spPr/>
    </dgm:pt>
    <dgm:pt modelId="{B2630DD7-7BF1-A44B-B042-910EB717D466}" type="pres">
      <dgm:prSet presAssocID="{5B264E89-89A4-4F8E-A3E0-77A22A697738}" presName="dummyMaxCanvas" presStyleCnt="0">
        <dgm:presLayoutVars/>
      </dgm:prSet>
      <dgm:spPr/>
    </dgm:pt>
    <dgm:pt modelId="{2F7A47F6-359D-3543-B1F1-888F794A1BBC}" type="pres">
      <dgm:prSet presAssocID="{5B264E89-89A4-4F8E-A3E0-77A22A697738}" presName="FourNodes_1" presStyleLbl="node1" presStyleIdx="0" presStyleCnt="4">
        <dgm:presLayoutVars>
          <dgm:bulletEnabled val="1"/>
        </dgm:presLayoutVars>
      </dgm:prSet>
      <dgm:spPr/>
    </dgm:pt>
    <dgm:pt modelId="{6FDBE684-E2A5-D84F-A4E7-B27B6DDD9FCB}" type="pres">
      <dgm:prSet presAssocID="{5B264E89-89A4-4F8E-A3E0-77A22A697738}" presName="FourNodes_2" presStyleLbl="node1" presStyleIdx="1" presStyleCnt="4">
        <dgm:presLayoutVars>
          <dgm:bulletEnabled val="1"/>
        </dgm:presLayoutVars>
      </dgm:prSet>
      <dgm:spPr/>
    </dgm:pt>
    <dgm:pt modelId="{C8A73EEC-2958-7B47-B155-E69861E8F107}" type="pres">
      <dgm:prSet presAssocID="{5B264E89-89A4-4F8E-A3E0-77A22A697738}" presName="FourNodes_3" presStyleLbl="node1" presStyleIdx="2" presStyleCnt="4">
        <dgm:presLayoutVars>
          <dgm:bulletEnabled val="1"/>
        </dgm:presLayoutVars>
      </dgm:prSet>
      <dgm:spPr/>
    </dgm:pt>
    <dgm:pt modelId="{9FBC697E-23F6-0B44-BA56-5752325E4129}" type="pres">
      <dgm:prSet presAssocID="{5B264E89-89A4-4F8E-A3E0-77A22A697738}" presName="FourNodes_4" presStyleLbl="node1" presStyleIdx="3" presStyleCnt="4">
        <dgm:presLayoutVars>
          <dgm:bulletEnabled val="1"/>
        </dgm:presLayoutVars>
      </dgm:prSet>
      <dgm:spPr/>
    </dgm:pt>
    <dgm:pt modelId="{1F5E54AF-6279-1B4A-BF40-4B49023A781E}" type="pres">
      <dgm:prSet presAssocID="{5B264E89-89A4-4F8E-A3E0-77A22A697738}" presName="FourConn_1-2" presStyleLbl="fgAccFollowNode1" presStyleIdx="0" presStyleCnt="3">
        <dgm:presLayoutVars>
          <dgm:bulletEnabled val="1"/>
        </dgm:presLayoutVars>
      </dgm:prSet>
      <dgm:spPr/>
    </dgm:pt>
    <dgm:pt modelId="{EFFD17CF-5ACA-CA4F-ACB5-252D588AE4AF}" type="pres">
      <dgm:prSet presAssocID="{5B264E89-89A4-4F8E-A3E0-77A22A697738}" presName="FourConn_2-3" presStyleLbl="fgAccFollowNode1" presStyleIdx="1" presStyleCnt="3">
        <dgm:presLayoutVars>
          <dgm:bulletEnabled val="1"/>
        </dgm:presLayoutVars>
      </dgm:prSet>
      <dgm:spPr/>
    </dgm:pt>
    <dgm:pt modelId="{EBA4A02C-8716-1E42-A952-62EE89057F6A}" type="pres">
      <dgm:prSet presAssocID="{5B264E89-89A4-4F8E-A3E0-77A22A697738}" presName="FourConn_3-4" presStyleLbl="fgAccFollowNode1" presStyleIdx="2" presStyleCnt="3">
        <dgm:presLayoutVars>
          <dgm:bulletEnabled val="1"/>
        </dgm:presLayoutVars>
      </dgm:prSet>
      <dgm:spPr/>
    </dgm:pt>
    <dgm:pt modelId="{CABDE0A4-CE67-474A-9118-425236E53A71}" type="pres">
      <dgm:prSet presAssocID="{5B264E89-89A4-4F8E-A3E0-77A22A697738}" presName="FourNodes_1_text" presStyleLbl="node1" presStyleIdx="3" presStyleCnt="4">
        <dgm:presLayoutVars>
          <dgm:bulletEnabled val="1"/>
        </dgm:presLayoutVars>
      </dgm:prSet>
      <dgm:spPr/>
    </dgm:pt>
    <dgm:pt modelId="{1266725E-15B6-1547-AC6C-1B6F84EDE4ED}" type="pres">
      <dgm:prSet presAssocID="{5B264E89-89A4-4F8E-A3E0-77A22A697738}" presName="FourNodes_2_text" presStyleLbl="node1" presStyleIdx="3" presStyleCnt="4">
        <dgm:presLayoutVars>
          <dgm:bulletEnabled val="1"/>
        </dgm:presLayoutVars>
      </dgm:prSet>
      <dgm:spPr/>
    </dgm:pt>
    <dgm:pt modelId="{189AD870-8E73-1F4C-894A-B98BEA723AEC}" type="pres">
      <dgm:prSet presAssocID="{5B264E89-89A4-4F8E-A3E0-77A22A697738}" presName="FourNodes_3_text" presStyleLbl="node1" presStyleIdx="3" presStyleCnt="4">
        <dgm:presLayoutVars>
          <dgm:bulletEnabled val="1"/>
        </dgm:presLayoutVars>
      </dgm:prSet>
      <dgm:spPr/>
    </dgm:pt>
    <dgm:pt modelId="{9FBC336B-B5F0-6849-9CDD-25798EB3D5BB}" type="pres">
      <dgm:prSet presAssocID="{5B264E89-89A4-4F8E-A3E0-77A22A69773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FAAFC20-6904-3642-A886-A4D36A8DC881}" type="presOf" srcId="{2F2BB4EF-762B-4916-8350-8CF92D3C25C4}" destId="{2F7A47F6-359D-3543-B1F1-888F794A1BBC}" srcOrd="0" destOrd="0" presId="urn:microsoft.com/office/officeart/2005/8/layout/vProcess5"/>
    <dgm:cxn modelId="{765B6D53-881C-874A-8852-771668FEC502}" type="presOf" srcId="{5107DCDB-A985-424D-BAE4-59F571AA3632}" destId="{C8A73EEC-2958-7B47-B155-E69861E8F107}" srcOrd="0" destOrd="0" presId="urn:microsoft.com/office/officeart/2005/8/layout/vProcess5"/>
    <dgm:cxn modelId="{3B05F653-5383-554E-83A9-E7B8756006BA}" type="presOf" srcId="{BD5BF40B-AAD2-0F40-BE5B-3A00A391BB09}" destId="{9FBC336B-B5F0-6849-9CDD-25798EB3D5BB}" srcOrd="1" destOrd="0" presId="urn:microsoft.com/office/officeart/2005/8/layout/vProcess5"/>
    <dgm:cxn modelId="{2F63546C-9D36-594A-B5F2-A87F435FFB10}" type="presOf" srcId="{3756170B-99AA-4603-8E72-86A8A5F7AE70}" destId="{6FDBE684-E2A5-D84F-A4E7-B27B6DDD9FCB}" srcOrd="0" destOrd="0" presId="urn:microsoft.com/office/officeart/2005/8/layout/vProcess5"/>
    <dgm:cxn modelId="{DD608770-7492-E345-8F41-0E3D24599FBF}" type="presOf" srcId="{82CBAD27-C2CA-45CF-8A31-3CA669667775}" destId="{EBA4A02C-8716-1E42-A952-62EE89057F6A}" srcOrd="0" destOrd="0" presId="urn:microsoft.com/office/officeart/2005/8/layout/vProcess5"/>
    <dgm:cxn modelId="{D2F8C8AB-D90C-9143-8003-93A3783C10F3}" type="presOf" srcId="{2F2BB4EF-762B-4916-8350-8CF92D3C25C4}" destId="{CABDE0A4-CE67-474A-9118-425236E53A71}" srcOrd="1" destOrd="0" presId="urn:microsoft.com/office/officeart/2005/8/layout/vProcess5"/>
    <dgm:cxn modelId="{D4E6F7AF-74AD-4C34-A614-33DBF88CD156}" srcId="{5B264E89-89A4-4F8E-A3E0-77A22A697738}" destId="{3756170B-99AA-4603-8E72-86A8A5F7AE70}" srcOrd="1" destOrd="0" parTransId="{3B5C3B95-0645-4594-B44F-69193890AADB}" sibTransId="{D008CBB2-8796-4C84-8E29-58E9B9AA4B17}"/>
    <dgm:cxn modelId="{3E3332B2-CBDA-D34A-84FE-711DB848E221}" type="presOf" srcId="{5107DCDB-A985-424D-BAE4-59F571AA3632}" destId="{189AD870-8E73-1F4C-894A-B98BEA723AEC}" srcOrd="1" destOrd="0" presId="urn:microsoft.com/office/officeart/2005/8/layout/vProcess5"/>
    <dgm:cxn modelId="{4D276BC9-9483-DC42-88E5-A69B751ECF24}" type="presOf" srcId="{73323076-8256-445D-B66A-417986D18445}" destId="{1F5E54AF-6279-1B4A-BF40-4B49023A781E}" srcOrd="0" destOrd="0" presId="urn:microsoft.com/office/officeart/2005/8/layout/vProcess5"/>
    <dgm:cxn modelId="{0B0A90D0-01D4-419C-8369-BC7A2A1C8BFB}" srcId="{5B264E89-89A4-4F8E-A3E0-77A22A697738}" destId="{5107DCDB-A985-424D-BAE4-59F571AA3632}" srcOrd="2" destOrd="0" parTransId="{D4A7B7FB-E974-4C00-B2B9-5214CF508412}" sibTransId="{82CBAD27-C2CA-45CF-8A31-3CA669667775}"/>
    <dgm:cxn modelId="{ED0242DB-461A-4E51-828F-791046A49399}" srcId="{5B264E89-89A4-4F8E-A3E0-77A22A697738}" destId="{2F2BB4EF-762B-4916-8350-8CF92D3C25C4}" srcOrd="0" destOrd="0" parTransId="{DB091F7E-A349-4FFC-91AF-2C9E7C466AE9}" sibTransId="{73323076-8256-445D-B66A-417986D18445}"/>
    <dgm:cxn modelId="{5FD494E8-3CEC-F04A-A009-18BA534B46BF}" type="presOf" srcId="{D008CBB2-8796-4C84-8E29-58E9B9AA4B17}" destId="{EFFD17CF-5ACA-CA4F-ACB5-252D588AE4AF}" srcOrd="0" destOrd="0" presId="urn:microsoft.com/office/officeart/2005/8/layout/vProcess5"/>
    <dgm:cxn modelId="{7B0739EC-B4F5-E44F-B0B8-6159E9D71B8D}" type="presOf" srcId="{5B264E89-89A4-4F8E-A3E0-77A22A697738}" destId="{3C179C4F-4A9A-2D4F-B3C3-EE4F6F36A5F0}" srcOrd="0" destOrd="0" presId="urn:microsoft.com/office/officeart/2005/8/layout/vProcess5"/>
    <dgm:cxn modelId="{46A643EF-DCDE-734B-9D6A-5C514096A1A6}" type="presOf" srcId="{3756170B-99AA-4603-8E72-86A8A5F7AE70}" destId="{1266725E-15B6-1547-AC6C-1B6F84EDE4ED}" srcOrd="1" destOrd="0" presId="urn:microsoft.com/office/officeart/2005/8/layout/vProcess5"/>
    <dgm:cxn modelId="{DE12F6F0-C331-FD40-9F15-32A8279222A1}" type="presOf" srcId="{BD5BF40B-AAD2-0F40-BE5B-3A00A391BB09}" destId="{9FBC697E-23F6-0B44-BA56-5752325E4129}" srcOrd="0" destOrd="0" presId="urn:microsoft.com/office/officeart/2005/8/layout/vProcess5"/>
    <dgm:cxn modelId="{3DA4D6FE-FA0F-BF4A-882A-A05C8898BB29}" srcId="{5B264E89-89A4-4F8E-A3E0-77A22A697738}" destId="{BD5BF40B-AAD2-0F40-BE5B-3A00A391BB09}" srcOrd="3" destOrd="0" parTransId="{840EC062-C980-554E-AA43-B91F24647366}" sibTransId="{097F7069-A5AC-064A-8FF6-4D754B6CC41F}"/>
    <dgm:cxn modelId="{45AB69A5-CE37-DD47-8F5D-9B79E181C018}" type="presParOf" srcId="{3C179C4F-4A9A-2D4F-B3C3-EE4F6F36A5F0}" destId="{B2630DD7-7BF1-A44B-B042-910EB717D466}" srcOrd="0" destOrd="0" presId="urn:microsoft.com/office/officeart/2005/8/layout/vProcess5"/>
    <dgm:cxn modelId="{1A280691-97D7-404B-8D56-89B147F346CC}" type="presParOf" srcId="{3C179C4F-4A9A-2D4F-B3C3-EE4F6F36A5F0}" destId="{2F7A47F6-359D-3543-B1F1-888F794A1BBC}" srcOrd="1" destOrd="0" presId="urn:microsoft.com/office/officeart/2005/8/layout/vProcess5"/>
    <dgm:cxn modelId="{9326C404-B17C-DD4E-809E-925EAE9E25D4}" type="presParOf" srcId="{3C179C4F-4A9A-2D4F-B3C3-EE4F6F36A5F0}" destId="{6FDBE684-E2A5-D84F-A4E7-B27B6DDD9FCB}" srcOrd="2" destOrd="0" presId="urn:microsoft.com/office/officeart/2005/8/layout/vProcess5"/>
    <dgm:cxn modelId="{E25DC922-71BC-214E-9FC7-078211410617}" type="presParOf" srcId="{3C179C4F-4A9A-2D4F-B3C3-EE4F6F36A5F0}" destId="{C8A73EEC-2958-7B47-B155-E69861E8F107}" srcOrd="3" destOrd="0" presId="urn:microsoft.com/office/officeart/2005/8/layout/vProcess5"/>
    <dgm:cxn modelId="{F3E2DB07-96A0-7043-8DF2-61D5FFE5FF02}" type="presParOf" srcId="{3C179C4F-4A9A-2D4F-B3C3-EE4F6F36A5F0}" destId="{9FBC697E-23F6-0B44-BA56-5752325E4129}" srcOrd="4" destOrd="0" presId="urn:microsoft.com/office/officeart/2005/8/layout/vProcess5"/>
    <dgm:cxn modelId="{1EC3469A-1C41-1446-B162-FE492D745478}" type="presParOf" srcId="{3C179C4F-4A9A-2D4F-B3C3-EE4F6F36A5F0}" destId="{1F5E54AF-6279-1B4A-BF40-4B49023A781E}" srcOrd="5" destOrd="0" presId="urn:microsoft.com/office/officeart/2005/8/layout/vProcess5"/>
    <dgm:cxn modelId="{C033869E-567E-6048-AC16-58E2B15ECA2F}" type="presParOf" srcId="{3C179C4F-4A9A-2D4F-B3C3-EE4F6F36A5F0}" destId="{EFFD17CF-5ACA-CA4F-ACB5-252D588AE4AF}" srcOrd="6" destOrd="0" presId="urn:microsoft.com/office/officeart/2005/8/layout/vProcess5"/>
    <dgm:cxn modelId="{1A0CFC85-CA2B-A445-980B-3B795DDA23B1}" type="presParOf" srcId="{3C179C4F-4A9A-2D4F-B3C3-EE4F6F36A5F0}" destId="{EBA4A02C-8716-1E42-A952-62EE89057F6A}" srcOrd="7" destOrd="0" presId="urn:microsoft.com/office/officeart/2005/8/layout/vProcess5"/>
    <dgm:cxn modelId="{38DBBF00-4EBD-1E44-B57F-E901A0743EB4}" type="presParOf" srcId="{3C179C4F-4A9A-2D4F-B3C3-EE4F6F36A5F0}" destId="{CABDE0A4-CE67-474A-9118-425236E53A71}" srcOrd="8" destOrd="0" presId="urn:microsoft.com/office/officeart/2005/8/layout/vProcess5"/>
    <dgm:cxn modelId="{C257F8CF-2C4A-2146-84D9-9B34E3BBE367}" type="presParOf" srcId="{3C179C4F-4A9A-2D4F-B3C3-EE4F6F36A5F0}" destId="{1266725E-15B6-1547-AC6C-1B6F84EDE4ED}" srcOrd="9" destOrd="0" presId="urn:microsoft.com/office/officeart/2005/8/layout/vProcess5"/>
    <dgm:cxn modelId="{1E8F223E-0712-B141-83D0-1F8C2B4B6C0C}" type="presParOf" srcId="{3C179C4F-4A9A-2D4F-B3C3-EE4F6F36A5F0}" destId="{189AD870-8E73-1F4C-894A-B98BEA723AEC}" srcOrd="10" destOrd="0" presId="urn:microsoft.com/office/officeart/2005/8/layout/vProcess5"/>
    <dgm:cxn modelId="{3F21DDF3-68BA-4544-AADE-8FCB51FC0B55}" type="presParOf" srcId="{3C179C4F-4A9A-2D4F-B3C3-EE4F6F36A5F0}" destId="{9FBC336B-B5F0-6849-9CDD-25798EB3D5B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A47F6-359D-3543-B1F1-888F794A1BBC}">
      <dsp:nvSpPr>
        <dsp:cNvPr id="0" name=""/>
        <dsp:cNvSpPr/>
      </dsp:nvSpPr>
      <dsp:spPr>
        <a:xfrm>
          <a:off x="0" y="0"/>
          <a:ext cx="7315200" cy="1111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Tu aimes voyager …</a:t>
          </a:r>
          <a:br>
            <a:rPr lang="fr-FR" sz="2400" kern="1200" dirty="0"/>
          </a:br>
          <a:r>
            <a:rPr lang="fr-FR" sz="2400" kern="1200" dirty="0"/>
            <a:t>en train et baskets aux pieds ?</a:t>
          </a:r>
          <a:endParaRPr lang="en-US" sz="2400" kern="1200" dirty="0"/>
        </a:p>
      </dsp:txBody>
      <dsp:txXfrm>
        <a:off x="32561" y="32561"/>
        <a:ext cx="6021629" cy="1046595"/>
      </dsp:txXfrm>
    </dsp:sp>
    <dsp:sp modelId="{6FDBE684-E2A5-D84F-A4E7-B27B6DDD9FCB}">
      <dsp:nvSpPr>
        <dsp:cNvPr id="0" name=""/>
        <dsp:cNvSpPr/>
      </dsp:nvSpPr>
      <dsp:spPr>
        <a:xfrm>
          <a:off x="612648" y="1313848"/>
          <a:ext cx="7315200" cy="1111717"/>
        </a:xfrm>
        <a:prstGeom prst="roundRect">
          <a:avLst>
            <a:gd name="adj" fmla="val 10000"/>
          </a:avLst>
        </a:prstGeom>
        <a:solidFill>
          <a:schemeClr val="accent2">
            <a:hueOff val="2644190"/>
            <a:satOff val="-8074"/>
            <a:lumOff val="85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/>
            <a:t>Tu n’as pas peur de te mouiller ?</a:t>
          </a:r>
          <a:endParaRPr lang="en-US" sz="2400" kern="1200"/>
        </a:p>
      </dsp:txBody>
      <dsp:txXfrm>
        <a:off x="645209" y="1346409"/>
        <a:ext cx="5914813" cy="1046595"/>
      </dsp:txXfrm>
    </dsp:sp>
    <dsp:sp modelId="{C8A73EEC-2958-7B47-B155-E69861E8F107}">
      <dsp:nvSpPr>
        <dsp:cNvPr id="0" name=""/>
        <dsp:cNvSpPr/>
      </dsp:nvSpPr>
      <dsp:spPr>
        <a:xfrm>
          <a:off x="1216151" y="2627696"/>
          <a:ext cx="7315200" cy="1111717"/>
        </a:xfrm>
        <a:prstGeom prst="roundRect">
          <a:avLst>
            <a:gd name="adj" fmla="val 10000"/>
          </a:avLst>
        </a:prstGeom>
        <a:solidFill>
          <a:schemeClr val="accent2">
            <a:hueOff val="5288380"/>
            <a:satOff val="-16149"/>
            <a:lumOff val="169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Tu recherches un peu d’exotisme, dans les paysages comme dans ton assiette ?</a:t>
          </a:r>
          <a:endParaRPr lang="en-US" sz="2400" kern="1200" dirty="0"/>
        </a:p>
      </dsp:txBody>
      <dsp:txXfrm>
        <a:off x="1248712" y="2660257"/>
        <a:ext cx="5923957" cy="1046595"/>
      </dsp:txXfrm>
    </dsp:sp>
    <dsp:sp modelId="{9FBC697E-23F6-0B44-BA56-5752325E4129}">
      <dsp:nvSpPr>
        <dsp:cNvPr id="0" name=""/>
        <dsp:cNvSpPr/>
      </dsp:nvSpPr>
      <dsp:spPr>
        <a:xfrm>
          <a:off x="1828799" y="3941545"/>
          <a:ext cx="7315200" cy="1111717"/>
        </a:xfrm>
        <a:prstGeom prst="roundRect">
          <a:avLst>
            <a:gd name="adj" fmla="val 10000"/>
          </a:avLst>
        </a:prstGeom>
        <a:solidFill>
          <a:schemeClr val="accent2">
            <a:hueOff val="7932569"/>
            <a:satOff val="-24223"/>
            <a:lumOff val="254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Tu peux vivre 3 jours sans téléphone ?</a:t>
          </a:r>
        </a:p>
      </dsp:txBody>
      <dsp:txXfrm>
        <a:off x="1861360" y="3974106"/>
        <a:ext cx="5914813" cy="1046595"/>
      </dsp:txXfrm>
    </dsp:sp>
    <dsp:sp modelId="{1F5E54AF-6279-1B4A-BF40-4B49023A781E}">
      <dsp:nvSpPr>
        <dsp:cNvPr id="0" name=""/>
        <dsp:cNvSpPr/>
      </dsp:nvSpPr>
      <dsp:spPr>
        <a:xfrm>
          <a:off x="6592583" y="851474"/>
          <a:ext cx="722616" cy="7226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6755172" y="851474"/>
        <a:ext cx="397438" cy="543769"/>
      </dsp:txXfrm>
    </dsp:sp>
    <dsp:sp modelId="{EFFD17CF-5ACA-CA4F-ACB5-252D588AE4AF}">
      <dsp:nvSpPr>
        <dsp:cNvPr id="0" name=""/>
        <dsp:cNvSpPr/>
      </dsp:nvSpPr>
      <dsp:spPr>
        <a:xfrm>
          <a:off x="7205231" y="2165323"/>
          <a:ext cx="722616" cy="7226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101505"/>
            <a:satOff val="-12273"/>
            <a:lumOff val="-18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4101505"/>
              <a:satOff val="-12273"/>
              <a:lumOff val="-1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7367820" y="2165323"/>
        <a:ext cx="397438" cy="543769"/>
      </dsp:txXfrm>
    </dsp:sp>
    <dsp:sp modelId="{EBA4A02C-8716-1E42-A952-62EE89057F6A}">
      <dsp:nvSpPr>
        <dsp:cNvPr id="0" name=""/>
        <dsp:cNvSpPr/>
      </dsp:nvSpPr>
      <dsp:spPr>
        <a:xfrm>
          <a:off x="7808735" y="3479171"/>
          <a:ext cx="722616" cy="72261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8203011"/>
            <a:satOff val="-24547"/>
            <a:lumOff val="-37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8203011"/>
              <a:satOff val="-24547"/>
              <a:lumOff val="-3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7971324" y="3479171"/>
        <a:ext cx="397438" cy="543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54556-79DD-DF4E-B44A-E5ADCBFCC78C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8F89A-A976-AD4D-95DB-DF51347DD7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29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8F89A-A976-AD4D-95DB-DF51347DD71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67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9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4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03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7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19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00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A1160E4-4292-9849-9018-C3CF366B9482}" type="datetimeFigureOut">
              <a:rPr lang="fr-FR" smtClean="0"/>
              <a:t>12/01/2026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EA458-7B7B-6D48-930C-77B53BE527F9}" type="slidenum">
              <a:rPr lang="fr-FR" smtClean="0"/>
              <a:t>‹N°›</a:t>
            </a:fld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460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hyperlink" Target="https://pxhere.com/fr/photo/79905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s://www.visit-a-church.info/sacred-buildings/church/detail/1578794432849?lang=d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hyperlink" Target="https://www.marketmovers.it/2017/04/quanto-costa-aprire-una-gelateria.html" TargetMode="External"/><Relationship Id="rId5" Type="http://schemas.openxmlformats.org/officeDocument/2006/relationships/image" Target="../media/image7.jpg"/><Relationship Id="rId4" Type="http://schemas.openxmlformats.org/officeDocument/2006/relationships/hyperlink" Target="https://www.flickr.com/photos/nildosouza/2984126443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-e-r-g-e/14436253714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pressbengel.blogspot.com/2017/05/the-ponderings-of-bookbinding-student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hyperlink" Target="https://www.pexels.com/photo/shallow-focus-photography-of-several-pizzas-1566837/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pxhere.com/fr/photo/121003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4384AC-140A-8B49-18F0-21B325B06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167" y="2590984"/>
            <a:ext cx="7369642" cy="3608480"/>
          </a:xfrm>
        </p:spPr>
        <p:txBody>
          <a:bodyPr>
            <a:normAutofit/>
          </a:bodyPr>
          <a:lstStyle/>
          <a:p>
            <a:pPr algn="l"/>
            <a:r>
              <a:rPr lang="fr-FR" sz="8000" dirty="0"/>
              <a:t>Ticino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385AC3-8FB6-72BF-5F09-C4C05286F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4504" y="3249848"/>
            <a:ext cx="6437630" cy="1335503"/>
          </a:xfrm>
        </p:spPr>
        <p:txBody>
          <a:bodyPr>
            <a:normAutofit/>
          </a:bodyPr>
          <a:lstStyle/>
          <a:p>
            <a:pPr algn="l"/>
            <a:r>
              <a:rPr lang="fr-FR" sz="4400" dirty="0"/>
              <a:t>16-17-18</a:t>
            </a:r>
            <a:r>
              <a:rPr lang="fr-FR" sz="2800" dirty="0"/>
              <a:t> septembre </a:t>
            </a:r>
            <a:r>
              <a:rPr lang="fr-FR" sz="3600" dirty="0"/>
              <a:t>2026</a:t>
            </a:r>
          </a:p>
        </p:txBody>
      </p:sp>
      <p:pic>
        <p:nvPicPr>
          <p:cNvPr id="5" name="03 Via Con Me.m4a">
            <a:hlinkClick r:id="" action="ppaction://media"/>
            <a:extLst>
              <a:ext uri="{FF2B5EF4-FFF2-40B4-BE49-F238E27FC236}">
                <a16:creationId xmlns:a16="http://schemas.microsoft.com/office/drawing/2014/main" id="{9CA51352-E384-E625-9BA7-C7D807D66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1588" y="-880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Lieux sacrés, lieu de culte, habits, bâtiment&#10;&#10;Le contenu généré par l’IA peut être incorrect.">
            <a:extLst>
              <a:ext uri="{FF2B5EF4-FFF2-40B4-BE49-F238E27FC236}">
                <a16:creationId xmlns:a16="http://schemas.microsoft.com/office/drawing/2014/main" id="{30B2B77D-8A32-7E7A-E488-8D05888BC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370" r="10246"/>
          <a:stretch>
            <a:fillRect/>
          </a:stretch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25" name="Image 24" descr="Une image contenant plein air, bâtiment, montagne, eau&#10;&#10;Le contenu généré par l’IA peut être incorrect.">
            <a:extLst>
              <a:ext uri="{FF2B5EF4-FFF2-40B4-BE49-F238E27FC236}">
                <a16:creationId xmlns:a16="http://schemas.microsoft.com/office/drawing/2014/main" id="{AC6E1FF2-BE5A-107A-99A5-A4501C4EBF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165" r="16050"/>
          <a:stretch>
            <a:fillRect/>
          </a:stretch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17" name="Image 16" descr="Une image contenant plein air, montagne, arbre, ciel&#10;&#10;Le contenu généré par l’IA peut être incorrect.">
            <a:extLst>
              <a:ext uri="{FF2B5EF4-FFF2-40B4-BE49-F238E27FC236}">
                <a16:creationId xmlns:a16="http://schemas.microsoft.com/office/drawing/2014/main" id="{287A17BC-3A74-18CE-D70B-7B965B760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691" r="24455" b="1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sp>
        <p:nvSpPr>
          <p:cNvPr id="29" name="Titre 28">
            <a:extLst>
              <a:ext uri="{FF2B5EF4-FFF2-40B4-BE49-F238E27FC236}">
                <a16:creationId xmlns:a16="http://schemas.microsoft.com/office/drawing/2014/main" id="{F4BE55EC-4CDC-B134-805E-22A4B244D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16" y="4781491"/>
            <a:ext cx="9360568" cy="145626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5300" dirty="0"/>
              <a:t>Montée à Madonna </a:t>
            </a:r>
            <a:r>
              <a:rPr lang="fr-FR" sz="5300" dirty="0" err="1"/>
              <a:t>del</a:t>
            </a:r>
            <a:r>
              <a:rPr lang="fr-FR" sz="5300" dirty="0"/>
              <a:t> </a:t>
            </a:r>
            <a:r>
              <a:rPr lang="fr-FR" sz="5300" dirty="0" err="1"/>
              <a:t>Sasso</a:t>
            </a:r>
            <a:r>
              <a:rPr lang="fr-FR" sz="5300" dirty="0"/>
              <a:t> </a:t>
            </a:r>
            <a:br>
              <a:rPr lang="fr-FR" sz="6000" dirty="0"/>
            </a:br>
            <a:r>
              <a:rPr lang="en-US" sz="5300" dirty="0">
                <a:solidFill>
                  <a:schemeClr val="bg1"/>
                </a:solidFill>
              </a:rPr>
              <a:t>👟 💪</a:t>
            </a:r>
            <a:br>
              <a:rPr lang="fr-FR" dirty="0"/>
            </a:b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0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B7EE6-6C5D-2E65-0A88-769D81E3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62" y="2375487"/>
            <a:ext cx="3886567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 dirty="0" err="1"/>
              <a:t>Croisière</a:t>
            </a:r>
            <a:r>
              <a:rPr lang="en-US" sz="4800" dirty="0"/>
              <a:t> sur </a:t>
            </a:r>
            <a:br>
              <a:rPr lang="en-US" sz="4800" dirty="0"/>
            </a:br>
            <a:r>
              <a:rPr lang="en-US" sz="4800" dirty="0"/>
              <a:t>le Lac </a:t>
            </a:r>
            <a:r>
              <a:rPr lang="en-US" sz="4800" dirty="0" err="1"/>
              <a:t>Majeur</a:t>
            </a:r>
            <a:r>
              <a:rPr lang="en-US" sz="4800" dirty="0"/>
              <a:t> </a:t>
            </a:r>
            <a:endParaRPr lang="en-US" sz="4800" baseline="0" dirty="0"/>
          </a:p>
        </p:txBody>
      </p:sp>
      <p:pic>
        <p:nvPicPr>
          <p:cNvPr id="41" name="Image 40" descr="Une image contenant plein air, eau, bateau, montagne&#10;&#10;Le contenu généré par l’IA peut être incorrect.">
            <a:extLst>
              <a:ext uri="{FF2B5EF4-FFF2-40B4-BE49-F238E27FC236}">
                <a16:creationId xmlns:a16="http://schemas.microsoft.com/office/drawing/2014/main" id="{004BB669-AB8E-782A-E85C-958D68A0AB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90" r="2" b="2"/>
          <a:stretch>
            <a:fillRect/>
          </a:stretch>
        </p:blipFill>
        <p:spPr>
          <a:xfrm>
            <a:off x="5764159" y="645833"/>
            <a:ext cx="4977910" cy="270170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0" name="Espace réservé du contenu 29" descr="Une image contenant plein air, paysage, arbre, eau&#10;&#10;Le contenu généré par l’IA peut être incorrect.">
            <a:extLst>
              <a:ext uri="{FF2B5EF4-FFF2-40B4-BE49-F238E27FC236}">
                <a16:creationId xmlns:a16="http://schemas.microsoft.com/office/drawing/2014/main" id="{FC35AA7A-DD8A-4C8C-F27B-59871382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477" r="2" b="2"/>
          <a:stretch>
            <a:fillRect/>
          </a:stretch>
        </p:blipFill>
        <p:spPr>
          <a:xfrm>
            <a:off x="5764159" y="3509767"/>
            <a:ext cx="4977910" cy="2701708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82038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BFEAFC-4359-C43D-BEE8-CBF83231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450" y="2446743"/>
            <a:ext cx="3444276" cy="1957783"/>
          </a:xfrm>
        </p:spPr>
        <p:txBody>
          <a:bodyPr>
            <a:noAutofit/>
          </a:bodyPr>
          <a:lstStyle/>
          <a:p>
            <a:pPr algn="l"/>
            <a:r>
              <a:rPr lang="fr-FR" sz="4800" dirty="0"/>
              <a:t>Détente </a:t>
            </a:r>
            <a:br>
              <a:rPr lang="fr-FR" sz="4800" dirty="0"/>
            </a:br>
            <a:r>
              <a:rPr lang="fr-FR" sz="4800" dirty="0"/>
              <a:t>et plaisirs aquatiques </a:t>
            </a:r>
          </a:p>
        </p:txBody>
      </p:sp>
      <p:pic>
        <p:nvPicPr>
          <p:cNvPr id="5" name="Espace réservé du contenu 4" descr="Une image contenant piscine, plein air, eau, arbre&#10;&#10;Le contenu généré par l’IA peut être incorrect.">
            <a:extLst>
              <a:ext uri="{FF2B5EF4-FFF2-40B4-BE49-F238E27FC236}">
                <a16:creationId xmlns:a16="http://schemas.microsoft.com/office/drawing/2014/main" id="{24875280-9593-3224-54B3-9C4CA0ADD5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46" r="-3" b="11685"/>
          <a:stretch>
            <a:fillRect/>
          </a:stretch>
        </p:blipFill>
        <p:spPr>
          <a:xfrm>
            <a:off x="5436752" y="10"/>
            <a:ext cx="5948167" cy="34325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age 6" descr="Une image contenant piscine, eau, montagne, plein air&#10;&#10;Le contenu généré par l’IA peut être incorrect.">
            <a:extLst>
              <a:ext uri="{FF2B5EF4-FFF2-40B4-BE49-F238E27FC236}">
                <a16:creationId xmlns:a16="http://schemas.microsoft.com/office/drawing/2014/main" id="{2E64203C-2D22-F243-88A9-AE6EBB8A62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7357" b="1"/>
          <a:stretch>
            <a:fillRect/>
          </a:stretch>
        </p:blipFill>
        <p:spPr>
          <a:xfrm>
            <a:off x="5436753" y="3425635"/>
            <a:ext cx="5948167" cy="34325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029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C7CDD-579C-FE81-C402-C5C1D7DE6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4D1D5-F51D-C2B9-CC3E-05D21B6B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Souper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ville</a:t>
            </a:r>
            <a:endParaRPr lang="en-US" sz="4800" dirty="0"/>
          </a:p>
        </p:txBody>
      </p:sp>
      <p:pic>
        <p:nvPicPr>
          <p:cNvPr id="11" name="Espace réservé du contenu 10" descr="Une image contenant plein air, bâtiment, ciel, montagne&#10;&#10;Le contenu généré par l’IA peut être incorrect.">
            <a:extLst>
              <a:ext uri="{FF2B5EF4-FFF2-40B4-BE49-F238E27FC236}">
                <a16:creationId xmlns:a16="http://schemas.microsoft.com/office/drawing/2014/main" id="{D34E0DCF-D3F3-D88B-51E6-73F842CF2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013" r="2" b="768"/>
          <a:stretch>
            <a:fillRect/>
          </a:stretch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4" name="Image 3" descr="Une image contenant nourriture, Cuisine, Restauration rapide, personne&#10;&#10;Le contenu généré par l’IA peut être incorrect.">
            <a:extLst>
              <a:ext uri="{FF2B5EF4-FFF2-40B4-BE49-F238E27FC236}">
                <a16:creationId xmlns:a16="http://schemas.microsoft.com/office/drawing/2014/main" id="{2113520F-97DF-09B3-08C7-B917FB94EA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04" r="12497"/>
          <a:stretch>
            <a:fillRect/>
          </a:stretch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86316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lein air, arbre, ciel, palmier&#10;&#10;Le contenu généré par l’IA peut être incorrect.">
            <a:extLst>
              <a:ext uri="{FF2B5EF4-FFF2-40B4-BE49-F238E27FC236}">
                <a16:creationId xmlns:a16="http://schemas.microsoft.com/office/drawing/2014/main" id="{0BEB14A1-5868-CEBE-5844-A587DAC9D3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46" r="16775"/>
          <a:stretch>
            <a:fillRect/>
          </a:stretch>
        </p:blipFill>
        <p:spPr>
          <a:xfrm>
            <a:off x="3883629" y="1"/>
            <a:ext cx="2865184" cy="26118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Image 7" descr="Une image contenant plein air, ciel, bâtiment, sol&#10;&#10;Le contenu généré par l’IA peut être incorrect.">
            <a:extLst>
              <a:ext uri="{FF2B5EF4-FFF2-40B4-BE49-F238E27FC236}">
                <a16:creationId xmlns:a16="http://schemas.microsoft.com/office/drawing/2014/main" id="{85008BF5-A8DB-47C3-3E3A-7186EC3E02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64" r="13657"/>
          <a:stretch>
            <a:fillRect/>
          </a:stretch>
        </p:blipFill>
        <p:spPr>
          <a:xfrm>
            <a:off x="1004526" y="10"/>
            <a:ext cx="2880830" cy="25903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Image 12" descr="Une image contenant plein air, arbre, eau, ciel&#10;&#10;Le contenu généré par l’IA peut être incorrect.">
            <a:extLst>
              <a:ext uri="{FF2B5EF4-FFF2-40B4-BE49-F238E27FC236}">
                <a16:creationId xmlns:a16="http://schemas.microsoft.com/office/drawing/2014/main" id="{59DA2B1E-8D19-7B2A-CF01-AFFBBCD5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99" r="11702" b="-1"/>
          <a:stretch>
            <a:fillRect/>
          </a:stretch>
        </p:blipFill>
        <p:spPr>
          <a:xfrm>
            <a:off x="1003841" y="2611818"/>
            <a:ext cx="5744281" cy="42464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0A0132F-4BED-5553-FAD1-FBA489C4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462" y="2128572"/>
            <a:ext cx="2997027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 dirty="0"/>
              <a:t>Bye bye Locarno !</a:t>
            </a:r>
          </a:p>
        </p:txBody>
      </p:sp>
    </p:spTree>
    <p:extLst>
      <p:ext uri="{BB962C8B-B14F-4D97-AF65-F5344CB8AC3E}">
        <p14:creationId xmlns:p14="http://schemas.microsoft.com/office/powerpoint/2010/main" val="1852209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70B791-CE69-D538-9219-1DC2F25B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74" y="388315"/>
            <a:ext cx="8896489" cy="1825296"/>
          </a:xfrm>
        </p:spPr>
        <p:txBody>
          <a:bodyPr>
            <a:normAutofit/>
          </a:bodyPr>
          <a:lstStyle/>
          <a:p>
            <a:pPr algn="ctr"/>
            <a:r>
              <a:rPr lang="fr-FR" sz="4800" dirty="0"/>
              <a:t>Retour par l’Italie …</a:t>
            </a:r>
          </a:p>
        </p:txBody>
      </p:sp>
      <p:pic>
        <p:nvPicPr>
          <p:cNvPr id="5" name="Espace réservé du contenu 4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A892B3FC-8452-D6C2-1C4F-00A103D26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6611" y="1300963"/>
            <a:ext cx="8896489" cy="4979960"/>
          </a:xfrm>
        </p:spPr>
      </p:pic>
    </p:spTree>
    <p:extLst>
      <p:ext uri="{BB962C8B-B14F-4D97-AF65-F5344CB8AC3E}">
        <p14:creationId xmlns:p14="http://schemas.microsoft.com/office/powerpoint/2010/main" val="3616439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268AD3-A637-1206-8EE8-8059A2BA9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397040"/>
            <a:ext cx="7958331" cy="1488246"/>
          </a:xfrm>
        </p:spPr>
        <p:txBody>
          <a:bodyPr>
            <a:noAutofit/>
          </a:bodyPr>
          <a:lstStyle/>
          <a:p>
            <a:pPr algn="ctr"/>
            <a:r>
              <a:rPr lang="fr-FR" sz="4800" dirty="0"/>
              <a:t>... avec une pause gourmande à Domodossola</a:t>
            </a:r>
          </a:p>
        </p:txBody>
      </p:sp>
      <p:pic>
        <p:nvPicPr>
          <p:cNvPr id="5" name="Espace réservé du contenu 4" descr="Une image contenant plein air, rue, route, voie&#10;&#10;Le contenu généré par l’IA peut être incorrect.">
            <a:extLst>
              <a:ext uri="{FF2B5EF4-FFF2-40B4-BE49-F238E27FC236}">
                <a16:creationId xmlns:a16="http://schemas.microsoft.com/office/drawing/2014/main" id="{18984ADE-B59E-A826-CF0A-3DAB30EDB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954" y="2109623"/>
            <a:ext cx="5264303" cy="3842942"/>
          </a:xfrm>
        </p:spPr>
      </p:pic>
      <p:pic>
        <p:nvPicPr>
          <p:cNvPr id="7" name="Image 6" descr="Une image contenant plein air, ciel, nuage, arbre&#10;&#10;Le contenu généré par l’IA peut être incorrect.">
            <a:extLst>
              <a:ext uri="{FF2B5EF4-FFF2-40B4-BE49-F238E27FC236}">
                <a16:creationId xmlns:a16="http://schemas.microsoft.com/office/drawing/2014/main" id="{BC8FB4E2-4727-5C1D-9011-5743588AF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875" y="2965463"/>
            <a:ext cx="5264304" cy="349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8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B16F1AE3-B708-A9FC-4B47-3199A06FFC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604414"/>
              </p:ext>
            </p:extLst>
          </p:nvPr>
        </p:nvGraphicFramePr>
        <p:xfrm>
          <a:off x="1756611" y="1203158"/>
          <a:ext cx="9144000" cy="505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5997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7A5E4F-B2CF-4910-B0CF-417EAEE4E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7E3877-8A1C-477E-BB3A-18F38AEE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FEC1C0-5024-424E-B657-652C37F4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EB883C-0E52-4E82-8F38-1D3CB92A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021371-2382-46CE-BF7C-0445DCF60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16B335-94BF-4BBE-A496-165284106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AAE4AD-4670-4D33-BF62-B4B2197CC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752C29-50E4-A001-D84E-50DC303F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786" y="1657060"/>
            <a:ext cx="9933694" cy="346363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/>
            <a:r>
              <a:rPr lang="en-US" sz="8000" dirty="0"/>
              <a:t>Alors … </a:t>
            </a:r>
            <a:r>
              <a:rPr lang="en-US" sz="8000" dirty="0" err="1"/>
              <a:t>n’hésite</a:t>
            </a:r>
            <a:r>
              <a:rPr lang="en-US" sz="8000" dirty="0"/>
              <a:t> pas :</a:t>
            </a:r>
            <a:br>
              <a:rPr lang="en-US" sz="8000" dirty="0"/>
            </a:br>
            <a:br>
              <a:rPr lang="en-US" sz="8000" dirty="0"/>
            </a:br>
            <a:r>
              <a:rPr lang="en-US" sz="8000" dirty="0" err="1"/>
              <a:t>vieni</a:t>
            </a:r>
            <a:r>
              <a:rPr lang="en-US" sz="8000" dirty="0"/>
              <a:t> con </a:t>
            </a:r>
            <a:r>
              <a:rPr lang="en-US" sz="8000" dirty="0" err="1"/>
              <a:t>noi</a:t>
            </a:r>
            <a:r>
              <a:rPr lang="en-US" sz="8000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6029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966B8A-3C6E-2962-4E58-5335FA45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747" y="505326"/>
            <a:ext cx="8602097" cy="5280684"/>
          </a:xfrm>
        </p:spPr>
        <p:txBody>
          <a:bodyPr>
            <a:normAutofit fontScale="90000"/>
          </a:bodyPr>
          <a:lstStyle/>
          <a:p>
            <a:pPr algn="l"/>
            <a:br>
              <a:rPr lang="fr-FR" dirty="0"/>
            </a:br>
            <a:br>
              <a:rPr lang="fr-FR" dirty="0"/>
            </a:br>
            <a:r>
              <a:rPr lang="fr-FR" sz="5400" dirty="0"/>
              <a:t>Un sac à dos, des baskets et un maillot de bain ….</a:t>
            </a:r>
            <a:br>
              <a:rPr lang="fr-FR" sz="5400" dirty="0"/>
            </a:br>
            <a:br>
              <a:rPr lang="fr-FR" sz="5400" dirty="0"/>
            </a:br>
            <a:br>
              <a:rPr lang="fr-FR" sz="5400" dirty="0"/>
            </a:br>
            <a:r>
              <a:rPr lang="fr-FR" sz="5400" dirty="0"/>
              <a:t>Cap sur le Sud, loin de tes cahiers et de ton téléphone  !</a:t>
            </a:r>
            <a:br>
              <a:rPr lang="fr-FR" sz="5400" dirty="0"/>
            </a:br>
            <a:endParaRPr lang="fr-FR" sz="5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5FD089-40C2-5B81-96CE-A5E80B299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6224" y="1825625"/>
            <a:ext cx="417576" cy="4351338"/>
          </a:xfrm>
        </p:spPr>
        <p:txBody>
          <a:bodyPr/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8390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483360-222D-C34C-F533-CDEEFE634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537" y="583434"/>
            <a:ext cx="10058400" cy="1155030"/>
          </a:xfrm>
        </p:spPr>
        <p:txBody>
          <a:bodyPr/>
          <a:lstStyle/>
          <a:p>
            <a:pPr algn="ctr"/>
            <a:r>
              <a:rPr lang="fr-FR" sz="5400" dirty="0"/>
              <a:t>Du Léman au Lac Majeur</a:t>
            </a:r>
          </a:p>
        </p:txBody>
      </p:sp>
      <p:pic>
        <p:nvPicPr>
          <p:cNvPr id="4" name="Espace réservé du contenu 4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1B2B8514-52A3-DEC2-F005-1959224B5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7242" y="1360079"/>
            <a:ext cx="8758990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1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54577-C063-CF62-A68B-A93C9659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737" y="3946358"/>
            <a:ext cx="5532646" cy="159073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900" dirty="0" err="1"/>
              <a:t>Halte</a:t>
            </a:r>
            <a:r>
              <a:rPr lang="en-US" sz="4900" dirty="0"/>
              <a:t> à Bellinzona</a:t>
            </a:r>
          </a:p>
        </p:txBody>
      </p:sp>
      <p:pic>
        <p:nvPicPr>
          <p:cNvPr id="8" name="Espace réservé du contenu 7" descr="Une image contenant plein air, arbre, bâtiment, montagne&#10;&#10;Le contenu généré par l’IA peut être incorrect.">
            <a:extLst>
              <a:ext uri="{FF2B5EF4-FFF2-40B4-BE49-F238E27FC236}">
                <a16:creationId xmlns:a16="http://schemas.microsoft.com/office/drawing/2014/main" id="{6867F9DA-37A7-A134-F3BF-BCDDF7834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75" r="6430" b="-1"/>
          <a:stretch>
            <a:fillRect/>
          </a:stretch>
        </p:blipFill>
        <p:spPr>
          <a:xfrm>
            <a:off x="5233762" y="10"/>
            <a:ext cx="6800752" cy="3820047"/>
          </a:xfrm>
          <a:custGeom>
            <a:avLst/>
            <a:gdLst/>
            <a:ahLst/>
            <a:cxnLst/>
            <a:rect l="l" t="t" r="r" b="b"/>
            <a:pathLst>
              <a:path w="4480560" h="2516783">
                <a:moveTo>
                  <a:pt x="273471" y="0"/>
                </a:moveTo>
                <a:lnTo>
                  <a:pt x="4207090" y="0"/>
                </a:lnTo>
                <a:lnTo>
                  <a:pt x="4218264" y="73216"/>
                </a:lnTo>
                <a:cubicBezTo>
                  <a:pt x="4225052" y="140055"/>
                  <a:pt x="4228529" y="207873"/>
                  <a:pt x="4228529" y="276503"/>
                </a:cubicBezTo>
                <a:cubicBezTo>
                  <a:pt x="4228529" y="1374583"/>
                  <a:pt x="3338359" y="2264752"/>
                  <a:pt x="2240280" y="2264752"/>
                </a:cubicBezTo>
                <a:cubicBezTo>
                  <a:pt x="1142201" y="2264752"/>
                  <a:pt x="252032" y="1374583"/>
                  <a:pt x="252032" y="276503"/>
                </a:cubicBezTo>
                <a:cubicBezTo>
                  <a:pt x="252032" y="207873"/>
                  <a:pt x="255509" y="140055"/>
                  <a:pt x="262297" y="73216"/>
                </a:cubicBezTo>
                <a:close/>
                <a:moveTo>
                  <a:pt x="18808" y="0"/>
                </a:moveTo>
                <a:lnTo>
                  <a:pt x="216879" y="0"/>
                </a:lnTo>
                <a:lnTo>
                  <a:pt x="206579" y="67490"/>
                </a:lnTo>
                <a:cubicBezTo>
                  <a:pt x="199600" y="136212"/>
                  <a:pt x="196025" y="205940"/>
                  <a:pt x="196025" y="276503"/>
                </a:cubicBezTo>
                <a:cubicBezTo>
                  <a:pt x="196025" y="1405514"/>
                  <a:pt x="1111269" y="2320759"/>
                  <a:pt x="2240280" y="2320759"/>
                </a:cubicBezTo>
                <a:cubicBezTo>
                  <a:pt x="3369291" y="2320759"/>
                  <a:pt x="4284535" y="1405514"/>
                  <a:pt x="4284535" y="276503"/>
                </a:cubicBezTo>
                <a:cubicBezTo>
                  <a:pt x="4284535" y="205940"/>
                  <a:pt x="4280960" y="136212"/>
                  <a:pt x="4273981" y="67490"/>
                </a:cubicBezTo>
                <a:lnTo>
                  <a:pt x="4263681" y="0"/>
                </a:lnTo>
                <a:lnTo>
                  <a:pt x="4461752" y="0"/>
                </a:lnTo>
                <a:lnTo>
                  <a:pt x="4468994" y="47447"/>
                </a:lnTo>
                <a:cubicBezTo>
                  <a:pt x="4476642" y="122759"/>
                  <a:pt x="4480560" y="199173"/>
                  <a:pt x="4480560" y="276503"/>
                </a:cubicBezTo>
                <a:cubicBezTo>
                  <a:pt x="4480560" y="1513776"/>
                  <a:pt x="3477553" y="2516783"/>
                  <a:pt x="2240280" y="2516783"/>
                </a:cubicBezTo>
                <a:cubicBezTo>
                  <a:pt x="1003008" y="2516783"/>
                  <a:pt x="0" y="1513776"/>
                  <a:pt x="0" y="276503"/>
                </a:cubicBezTo>
                <a:cubicBezTo>
                  <a:pt x="0" y="199173"/>
                  <a:pt x="3918" y="122759"/>
                  <a:pt x="11567" y="47447"/>
                </a:cubicBezTo>
                <a:close/>
              </a:path>
            </a:pathLst>
          </a:custGeom>
        </p:spPr>
      </p:pic>
      <p:pic>
        <p:nvPicPr>
          <p:cNvPr id="26" name="Image 25" descr="Une image contenant Snack, Restauration rapide, intérieur, dessert&#10;&#10;Le contenu généré par l’IA peut être incorrect.">
            <a:extLst>
              <a:ext uri="{FF2B5EF4-FFF2-40B4-BE49-F238E27FC236}">
                <a16:creationId xmlns:a16="http://schemas.microsoft.com/office/drawing/2014/main" id="{48BA400F-5426-385F-0C1B-604EFEFBE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4880" r="25345" b="1"/>
          <a:stretch>
            <a:fillRect/>
          </a:stretch>
        </p:blipFill>
        <p:spPr>
          <a:xfrm>
            <a:off x="20" y="1035448"/>
            <a:ext cx="5233742" cy="5822553"/>
          </a:xfrm>
          <a:custGeom>
            <a:avLst/>
            <a:gdLst/>
            <a:ahLst/>
            <a:cxnLst/>
            <a:rect l="l" t="t" r="r" b="b"/>
            <a:pathLst>
              <a:path w="5681204" h="6320333">
                <a:moveTo>
                  <a:pt x="0" y="5597835"/>
                </a:moveTo>
                <a:lnTo>
                  <a:pt x="39695" y="5641510"/>
                </a:lnTo>
                <a:cubicBezTo>
                  <a:pt x="322810" y="5924626"/>
                  <a:pt x="659928" y="6153739"/>
                  <a:pt x="1034272" y="6312073"/>
                </a:cubicBezTo>
                <a:lnTo>
                  <a:pt x="1056841" y="6320333"/>
                </a:lnTo>
                <a:lnTo>
                  <a:pt x="413612" y="6320333"/>
                </a:lnTo>
                <a:lnTo>
                  <a:pt x="300961" y="6249073"/>
                </a:lnTo>
                <a:cubicBezTo>
                  <a:pt x="221838" y="6194223"/>
                  <a:pt x="145134" y="6136129"/>
                  <a:pt x="71042" y="6074983"/>
                </a:cubicBezTo>
                <a:lnTo>
                  <a:pt x="0" y="6010415"/>
                </a:lnTo>
                <a:close/>
                <a:moveTo>
                  <a:pt x="2252205" y="385763"/>
                </a:moveTo>
                <a:cubicBezTo>
                  <a:pt x="3932939" y="385763"/>
                  <a:pt x="5295442" y="1748266"/>
                  <a:pt x="5295442" y="3429000"/>
                </a:cubicBezTo>
                <a:cubicBezTo>
                  <a:pt x="5295442" y="4689551"/>
                  <a:pt x="4529034" y="5771096"/>
                  <a:pt x="3436771" y="6233085"/>
                </a:cubicBezTo>
                <a:lnTo>
                  <a:pt x="3198390" y="6320333"/>
                </a:lnTo>
                <a:lnTo>
                  <a:pt x="1306021" y="6320333"/>
                </a:lnTo>
                <a:lnTo>
                  <a:pt x="1067639" y="6233085"/>
                </a:lnTo>
                <a:cubicBezTo>
                  <a:pt x="703552" y="6079088"/>
                  <a:pt x="375670" y="5856252"/>
                  <a:pt x="100311" y="5580893"/>
                </a:cubicBezTo>
                <a:lnTo>
                  <a:pt x="0" y="5470524"/>
                </a:lnTo>
                <a:lnTo>
                  <a:pt x="0" y="1387476"/>
                </a:lnTo>
                <a:lnTo>
                  <a:pt x="100311" y="1277106"/>
                </a:lnTo>
                <a:cubicBezTo>
                  <a:pt x="651028" y="726388"/>
                  <a:pt x="1411838" y="385763"/>
                  <a:pt x="2252205" y="385763"/>
                </a:cubicBezTo>
                <a:close/>
                <a:moveTo>
                  <a:pt x="2252205" y="0"/>
                </a:moveTo>
                <a:cubicBezTo>
                  <a:pt x="4145989" y="0"/>
                  <a:pt x="5681204" y="1535215"/>
                  <a:pt x="5681204" y="3429000"/>
                </a:cubicBezTo>
                <a:cubicBezTo>
                  <a:pt x="5681204" y="4612615"/>
                  <a:pt x="5081511" y="5656164"/>
                  <a:pt x="4169391" y="6272380"/>
                </a:cubicBezTo>
                <a:lnTo>
                  <a:pt x="4090458" y="6320333"/>
                </a:lnTo>
                <a:lnTo>
                  <a:pt x="3447569" y="6320333"/>
                </a:lnTo>
                <a:lnTo>
                  <a:pt x="3470138" y="6312073"/>
                </a:lnTo>
                <a:cubicBezTo>
                  <a:pt x="4593170" y="5837070"/>
                  <a:pt x="5381167" y="4725058"/>
                  <a:pt x="5381167" y="3429000"/>
                </a:cubicBezTo>
                <a:cubicBezTo>
                  <a:pt x="5381167" y="1700922"/>
                  <a:pt x="3980282" y="300038"/>
                  <a:pt x="2252205" y="300038"/>
                </a:cubicBezTo>
                <a:cubicBezTo>
                  <a:pt x="1388166" y="300038"/>
                  <a:pt x="605925" y="650259"/>
                  <a:pt x="39695" y="1216490"/>
                </a:cubicBezTo>
                <a:lnTo>
                  <a:pt x="0" y="1260165"/>
                </a:lnTo>
                <a:lnTo>
                  <a:pt x="0" y="847584"/>
                </a:lnTo>
                <a:lnTo>
                  <a:pt x="71042" y="783017"/>
                </a:lnTo>
                <a:cubicBezTo>
                  <a:pt x="663776" y="293850"/>
                  <a:pt x="1423674" y="0"/>
                  <a:pt x="225220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0912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E23724-8CCC-5BE5-C6D0-B5DA86E5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337" y="4825696"/>
            <a:ext cx="5823284" cy="1358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900" dirty="0"/>
              <a:t>Locarno nous voilà </a:t>
            </a:r>
            <a:r>
              <a:rPr lang="en-US" sz="4800" kern="1200" cap="all" baseline="0" dirty="0"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13" name="Image 12" descr="Une image contenant plein air, bâtiment, ciel, ville&#10;&#10;Le contenu généré par l’IA peut être incorrect.">
            <a:extLst>
              <a:ext uri="{FF2B5EF4-FFF2-40B4-BE49-F238E27FC236}">
                <a16:creationId xmlns:a16="http://schemas.microsoft.com/office/drawing/2014/main" id="{96D69199-E45E-44E2-12B9-AEEBE0C2BE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55" r="2" b="24661"/>
          <a:stretch>
            <a:fillRect/>
          </a:stretch>
        </p:blipFill>
        <p:spPr>
          <a:xfrm>
            <a:off x="1296120" y="713293"/>
            <a:ext cx="3587306" cy="31787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391EF0-AD01-FAAD-0A7D-30D73CFA76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2238"/>
          <a:stretch>
            <a:fillRect/>
          </a:stretch>
        </p:blipFill>
        <p:spPr>
          <a:xfrm>
            <a:off x="5462336" y="673769"/>
            <a:ext cx="5583445" cy="3258566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5570346-22FC-24D3-D55D-F786D04AA4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10" b="29970"/>
          <a:stretch>
            <a:fillRect/>
          </a:stretch>
        </p:blipFill>
        <p:spPr>
          <a:xfrm>
            <a:off x="1296120" y="4601980"/>
            <a:ext cx="4027950" cy="177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190680-8D67-24FB-DADE-9CE8A2BD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519" y="720071"/>
            <a:ext cx="3970877" cy="34926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4800" dirty="0">
                <a:solidFill>
                  <a:schemeClr val="tx1"/>
                </a:solidFill>
              </a:rPr>
              <a:t>Installation 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4800" dirty="0">
                <a:solidFill>
                  <a:schemeClr val="tx1"/>
                </a:solidFill>
              </a:rPr>
              <a:t>à </a:t>
            </a:r>
            <a:r>
              <a:rPr lang="en-US" sz="4800" dirty="0" err="1">
                <a:solidFill>
                  <a:schemeClr val="tx1"/>
                </a:solidFill>
              </a:rPr>
              <a:t>l’auberge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5" name="Espace réservé du contenu 4" descr="Une image contenant plein air, bâtiment, plante, ciel&#10;&#10;Le contenu généré par l’IA peut être incorrect.">
            <a:extLst>
              <a:ext uri="{FF2B5EF4-FFF2-40B4-BE49-F238E27FC236}">
                <a16:creationId xmlns:a16="http://schemas.microsoft.com/office/drawing/2014/main" id="{E91F498E-8184-8580-6972-FAD849B58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001" r="-3" b="-3"/>
          <a:stretch>
            <a:fillRect/>
          </a:stretch>
        </p:blipFill>
        <p:spPr>
          <a:xfrm>
            <a:off x="82946" y="144378"/>
            <a:ext cx="6713621" cy="6713621"/>
          </a:xfrm>
          <a:custGeom>
            <a:avLst/>
            <a:gdLst/>
            <a:ahLst/>
            <a:cxnLst/>
            <a:rect l="l" t="t" r="r" b="b"/>
            <a:pathLst>
              <a:path w="3051400" h="3051400">
                <a:moveTo>
                  <a:pt x="1525700" y="171641"/>
                </a:moveTo>
                <a:cubicBezTo>
                  <a:pt x="2273526" y="171641"/>
                  <a:pt x="2879759" y="777874"/>
                  <a:pt x="2879759" y="1525700"/>
                </a:cubicBezTo>
                <a:cubicBezTo>
                  <a:pt x="2879759" y="2273526"/>
                  <a:pt x="2273526" y="2879759"/>
                  <a:pt x="1525700" y="2879759"/>
                </a:cubicBezTo>
                <a:cubicBezTo>
                  <a:pt x="777874" y="2879759"/>
                  <a:pt x="171641" y="2273526"/>
                  <a:pt x="171641" y="1525700"/>
                </a:cubicBezTo>
                <a:cubicBezTo>
                  <a:pt x="171641" y="777874"/>
                  <a:pt x="777874" y="171641"/>
                  <a:pt x="1525700" y="171641"/>
                </a:cubicBezTo>
                <a:close/>
                <a:moveTo>
                  <a:pt x="1525700" y="133499"/>
                </a:moveTo>
                <a:cubicBezTo>
                  <a:pt x="756809" y="133499"/>
                  <a:pt x="133499" y="756809"/>
                  <a:pt x="133499" y="1525700"/>
                </a:cubicBezTo>
                <a:cubicBezTo>
                  <a:pt x="133499" y="2294591"/>
                  <a:pt x="756809" y="2917901"/>
                  <a:pt x="1525700" y="2917901"/>
                </a:cubicBezTo>
                <a:cubicBezTo>
                  <a:pt x="2294591" y="2917901"/>
                  <a:pt x="2917901" y="2294591"/>
                  <a:pt x="2917901" y="1525700"/>
                </a:cubicBezTo>
                <a:cubicBezTo>
                  <a:pt x="2917901" y="756809"/>
                  <a:pt x="2294591" y="133499"/>
                  <a:pt x="1525700" y="133499"/>
                </a:cubicBezTo>
                <a:close/>
                <a:moveTo>
                  <a:pt x="1525700" y="0"/>
                </a:moveTo>
                <a:cubicBezTo>
                  <a:pt x="2368321" y="0"/>
                  <a:pt x="3051400" y="683079"/>
                  <a:pt x="3051400" y="1525700"/>
                </a:cubicBezTo>
                <a:cubicBezTo>
                  <a:pt x="3051400" y="2368321"/>
                  <a:pt x="2368321" y="3051400"/>
                  <a:pt x="1525700" y="3051400"/>
                </a:cubicBezTo>
                <a:cubicBezTo>
                  <a:pt x="683079" y="3051400"/>
                  <a:pt x="0" y="2368321"/>
                  <a:pt x="0" y="1525700"/>
                </a:cubicBezTo>
                <a:cubicBezTo>
                  <a:pt x="0" y="683079"/>
                  <a:pt x="683079" y="0"/>
                  <a:pt x="15257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23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intérieur, scène, mur, meubles&#10;&#10;Le contenu généré par l’IA peut être incorrect.">
            <a:extLst>
              <a:ext uri="{FF2B5EF4-FFF2-40B4-BE49-F238E27FC236}">
                <a16:creationId xmlns:a16="http://schemas.microsoft.com/office/drawing/2014/main" id="{6F8691D6-0841-8A71-04DF-F4C14ED9B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48" r="-2" b="16994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Espace réservé du contenu 4" descr="Une image contenant arbre, plein air, fenêtre, pot de fleurs&#10;&#10;Le contenu généré par l’IA peut être incorrect.">
            <a:extLst>
              <a:ext uri="{FF2B5EF4-FFF2-40B4-BE49-F238E27FC236}">
                <a16:creationId xmlns:a16="http://schemas.microsoft.com/office/drawing/2014/main" id="{AB6EBE23-D6D5-50C7-8C7F-682ACF2C7A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86" r="-2" b="14160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9" name="Image 8" descr="Une image contenant intérieur, mur, sol, décoration d’intérieur&#10;&#10;Le contenu généré par l’IA peut être incorrect.">
            <a:extLst>
              <a:ext uri="{FF2B5EF4-FFF2-40B4-BE49-F238E27FC236}">
                <a16:creationId xmlns:a16="http://schemas.microsoft.com/office/drawing/2014/main" id="{25D7BCE5-93DE-F1C4-B4FD-616B53084B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88" r="28760" b="2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097B82-503E-2E9B-0E03-62726FDC3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60573-E51D-8B18-3668-3E0F760A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Apéritif à Ascona</a:t>
            </a:r>
          </a:p>
        </p:txBody>
      </p:sp>
      <p:pic>
        <p:nvPicPr>
          <p:cNvPr id="4" name="Image 3" descr="Une image contenant plein air, nuage, ciel, arbre&#10;&#10;Le contenu généré par l’IA peut être incorrect.">
            <a:extLst>
              <a:ext uri="{FF2B5EF4-FFF2-40B4-BE49-F238E27FC236}">
                <a16:creationId xmlns:a16="http://schemas.microsoft.com/office/drawing/2014/main" id="{7B4E8540-AD9B-C5EF-A6BD-6274864BD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5303" r="-1" b="6523"/>
          <a:stretch>
            <a:fillRect/>
          </a:stretch>
        </p:blipFill>
        <p:spPr>
          <a:xfrm>
            <a:off x="1005401" y="-1"/>
            <a:ext cx="10380133" cy="40306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A20A2D7-7F7A-8EFB-8AC2-1D66BA82D665}"/>
              </a:ext>
            </a:extLst>
          </p:cNvPr>
          <p:cNvSpPr txBox="1"/>
          <p:nvPr/>
        </p:nvSpPr>
        <p:spPr>
          <a:xfrm>
            <a:off x="9110707" y="6870700"/>
            <a:ext cx="308129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4" tooltip="https://pressbengel.blogspot.com/2017/05/the-ponderings-of-bookbinding-stude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r-FR" sz="700">
              <a:solidFill>
                <a:srgbClr val="FFFFFF"/>
              </a:solidFill>
            </a:endParaRPr>
          </a:p>
        </p:txBody>
      </p:sp>
      <p:pic>
        <p:nvPicPr>
          <p:cNvPr id="7" name="Image 6" descr="Une image contenant plein air, nuage, ciel, arbre&#10;&#10;Le contenu généré par l’IA peut être incorrect.">
            <a:extLst>
              <a:ext uri="{FF2B5EF4-FFF2-40B4-BE49-F238E27FC236}">
                <a16:creationId xmlns:a16="http://schemas.microsoft.com/office/drawing/2014/main" id="{FDF565E4-56B5-CC03-6F5A-9B6A533F7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23705" y="698623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16B42-088C-3858-2B72-73397E3C1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120" y="2851482"/>
            <a:ext cx="3132384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dirty="0"/>
              <a:t>Souper </a:t>
            </a:r>
            <a:br>
              <a:rPr lang="en-US" sz="4800" dirty="0"/>
            </a:b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ville</a:t>
            </a:r>
            <a:endParaRPr lang="en-US" sz="4800" dirty="0"/>
          </a:p>
        </p:txBody>
      </p:sp>
      <p:pic>
        <p:nvPicPr>
          <p:cNvPr id="5" name="Espace réservé du contenu 4" descr="Une image contenant plein air, arbre, ciel, nuage&#10;&#10;Le contenu généré par l’IA peut être incorrect.">
            <a:extLst>
              <a:ext uri="{FF2B5EF4-FFF2-40B4-BE49-F238E27FC236}">
                <a16:creationId xmlns:a16="http://schemas.microsoft.com/office/drawing/2014/main" id="{C88FF915-83A4-4A1A-53BC-D4E83CB3B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" r="-2" b="-2"/>
          <a:stretch>
            <a:fillRect/>
          </a:stretch>
        </p:blipFill>
        <p:spPr>
          <a:xfrm>
            <a:off x="5764159" y="645833"/>
            <a:ext cx="4977910" cy="270170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Image 3" descr="Une image contenant pizza, plat, nourriture, Restauration rapide&#10;&#10;Le contenu généré par l’IA peut être incorrect.">
            <a:extLst>
              <a:ext uri="{FF2B5EF4-FFF2-40B4-BE49-F238E27FC236}">
                <a16:creationId xmlns:a16="http://schemas.microsoft.com/office/drawing/2014/main" id="{B4D60F36-B6B5-C45D-5DED-46EF4677C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0330" r="2" b="7749"/>
          <a:stretch>
            <a:fillRect/>
          </a:stretch>
        </p:blipFill>
        <p:spPr>
          <a:xfrm>
            <a:off x="5764159" y="3509767"/>
            <a:ext cx="4977910" cy="2701708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656606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C2D1F"/>
      </a:dk2>
      <a:lt2>
        <a:srgbClr val="FAF2C5"/>
      </a:lt2>
      <a:accent1>
        <a:srgbClr val="EA9736"/>
      </a:accent1>
      <a:accent2>
        <a:srgbClr val="EACF56"/>
      </a:accent2>
      <a:accent3>
        <a:srgbClr val="77D4D6"/>
      </a:accent3>
      <a:accent4>
        <a:srgbClr val="54AFDC"/>
      </a:accent4>
      <a:accent5>
        <a:srgbClr val="88C363"/>
      </a:accent5>
      <a:accent6>
        <a:srgbClr val="D9D899"/>
      </a:accent6>
      <a:hlink>
        <a:srgbClr val="A7A574"/>
      </a:hlink>
      <a:folHlink>
        <a:srgbClr val="8B887A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9B359FC9-1E88-4883-B31D-CCECAE2A7B3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10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11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12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2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3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4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5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6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7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8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ppt/theme/themeOverride9.xml><?xml version="1.0" encoding="utf-8"?>
<a:themeOverride xmlns:a="http://schemas.openxmlformats.org/drawingml/2006/main">
  <a:clrScheme name="Madison">
    <a:dk1>
      <a:sysClr val="windowText" lastClr="000000"/>
    </a:dk1>
    <a:lt1>
      <a:sysClr val="window" lastClr="FFFFFF"/>
    </a:lt1>
    <a:dk2>
      <a:srgbClr val="2C2D1F"/>
    </a:dk2>
    <a:lt2>
      <a:srgbClr val="FAF2C5"/>
    </a:lt2>
    <a:accent1>
      <a:srgbClr val="EA9736"/>
    </a:accent1>
    <a:accent2>
      <a:srgbClr val="EACF56"/>
    </a:accent2>
    <a:accent3>
      <a:srgbClr val="77D4D6"/>
    </a:accent3>
    <a:accent4>
      <a:srgbClr val="54AFDC"/>
    </a:accent4>
    <a:accent5>
      <a:srgbClr val="88C363"/>
    </a:accent5>
    <a:accent6>
      <a:srgbClr val="D9D899"/>
    </a:accent6>
    <a:hlink>
      <a:srgbClr val="A7A574"/>
    </a:hlink>
    <a:folHlink>
      <a:srgbClr val="8B887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</TotalTime>
  <Words>166</Words>
  <Application>Microsoft Macintosh PowerPoint</Application>
  <PresentationFormat>Grand écran</PresentationFormat>
  <Paragraphs>24</Paragraphs>
  <Slides>18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Aptos</vt:lpstr>
      <vt:lpstr>Arial</vt:lpstr>
      <vt:lpstr>MS Shell Dlg 2</vt:lpstr>
      <vt:lpstr>Wingdings</vt:lpstr>
      <vt:lpstr>Wingdings 3</vt:lpstr>
      <vt:lpstr>Madison</vt:lpstr>
      <vt:lpstr>Ticino </vt:lpstr>
      <vt:lpstr>  Un sac à dos, des baskets et un maillot de bain ….   Cap sur le Sud, loin de tes cahiers et de ton téléphone  ! </vt:lpstr>
      <vt:lpstr>Du Léman au Lac Majeur</vt:lpstr>
      <vt:lpstr>Halte à Bellinzona</vt:lpstr>
      <vt:lpstr>Locarno nous voilà !</vt:lpstr>
      <vt:lpstr>Installation  à l’auberge</vt:lpstr>
      <vt:lpstr>Présentation PowerPoint</vt:lpstr>
      <vt:lpstr>Apéritif à Ascona</vt:lpstr>
      <vt:lpstr>Souper  en ville</vt:lpstr>
      <vt:lpstr>Montée à Madonna del Sasso  👟 💪  </vt:lpstr>
      <vt:lpstr>Croisière sur  le Lac Majeur </vt:lpstr>
      <vt:lpstr>Détente  et plaisirs aquatiques </vt:lpstr>
      <vt:lpstr>Souper en ville</vt:lpstr>
      <vt:lpstr>Bye bye Locarno !</vt:lpstr>
      <vt:lpstr>Retour par l’Italie …</vt:lpstr>
      <vt:lpstr>... avec une pause gourmande à Domodossola</vt:lpstr>
      <vt:lpstr>Présentation PowerPoint</vt:lpstr>
      <vt:lpstr>Alors … n’hésite pas :  vieni con noi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PROGIN Céline</dc:creator>
  <cp:lastModifiedBy>PROGIN Céline</cp:lastModifiedBy>
  <cp:revision>23</cp:revision>
  <dcterms:created xsi:type="dcterms:W3CDTF">2026-01-04T15:21:27Z</dcterms:created>
  <dcterms:modified xsi:type="dcterms:W3CDTF">2026-01-12T11:01:34Z</dcterms:modified>
</cp:coreProperties>
</file>