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08D52-BE80-CDD4-B253-55E9D5DECA0C}" v="19" dt="2024-12-04T16:29:15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/>
    <p:restoredTop sz="94678"/>
  </p:normalViewPr>
  <p:slideViewPr>
    <p:cSldViewPr snapToGrid="0">
      <p:cViewPr varScale="1">
        <p:scale>
          <a:sx n="139" d="100"/>
          <a:sy n="139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TTIN Pierre-Yves" userId="S::pierreyves.bruttin@edu.vs.ch::791aac80-dbb0-4e77-bc8e-f9857c6943b6" providerId="AD" clId="Web-{F8C08D52-BE80-CDD4-B253-55E9D5DECA0C}"/>
    <pc:docChg chg="addSld modSld">
      <pc:chgData name="BRUTTIN Pierre-Yves" userId="S::pierreyves.bruttin@edu.vs.ch::791aac80-dbb0-4e77-bc8e-f9857c6943b6" providerId="AD" clId="Web-{F8C08D52-BE80-CDD4-B253-55E9D5DECA0C}" dt="2024-12-04T16:29:15.675" v="15" actId="1076"/>
      <pc:docMkLst>
        <pc:docMk/>
      </pc:docMkLst>
      <pc:sldChg chg="addSp modSp new">
        <pc:chgData name="BRUTTIN Pierre-Yves" userId="S::pierreyves.bruttin@edu.vs.ch::791aac80-dbb0-4e77-bc8e-f9857c6943b6" providerId="AD" clId="Web-{F8C08D52-BE80-CDD4-B253-55E9D5DECA0C}" dt="2024-12-04T16:28:52.596" v="11" actId="1076"/>
        <pc:sldMkLst>
          <pc:docMk/>
          <pc:sldMk cId="1151645009" sldId="260"/>
        </pc:sldMkLst>
        <pc:picChg chg="add mod">
          <ac:chgData name="BRUTTIN Pierre-Yves" userId="S::pierreyves.bruttin@edu.vs.ch::791aac80-dbb0-4e77-bc8e-f9857c6943b6" providerId="AD" clId="Web-{F8C08D52-BE80-CDD4-B253-55E9D5DECA0C}" dt="2024-12-04T16:28:52.596" v="11" actId="1076"/>
          <ac:picMkLst>
            <pc:docMk/>
            <pc:sldMk cId="1151645009" sldId="260"/>
            <ac:picMk id="2" creationId="{0FA78128-CA70-09D6-412C-1F6DA778AAAC}"/>
          </ac:picMkLst>
        </pc:picChg>
      </pc:sldChg>
      <pc:sldChg chg="addSp modSp new">
        <pc:chgData name="BRUTTIN Pierre-Yves" userId="S::pierreyves.bruttin@edu.vs.ch::791aac80-dbb0-4e77-bc8e-f9857c6943b6" providerId="AD" clId="Web-{F8C08D52-BE80-CDD4-B253-55E9D5DECA0C}" dt="2024-12-04T16:28:39.924" v="8" actId="14100"/>
        <pc:sldMkLst>
          <pc:docMk/>
          <pc:sldMk cId="3081273920" sldId="261"/>
        </pc:sldMkLst>
        <pc:picChg chg="add mod">
          <ac:chgData name="BRUTTIN Pierre-Yves" userId="S::pierreyves.bruttin@edu.vs.ch::791aac80-dbb0-4e77-bc8e-f9857c6943b6" providerId="AD" clId="Web-{F8C08D52-BE80-CDD4-B253-55E9D5DECA0C}" dt="2024-12-04T16:28:39.924" v="8" actId="14100"/>
          <ac:picMkLst>
            <pc:docMk/>
            <pc:sldMk cId="3081273920" sldId="261"/>
            <ac:picMk id="2" creationId="{0464E5F5-E9EF-0F10-6164-445F17D54E7D}"/>
          </ac:picMkLst>
        </pc:picChg>
      </pc:sldChg>
      <pc:sldChg chg="addSp modSp new">
        <pc:chgData name="BRUTTIN Pierre-Yves" userId="S::pierreyves.bruttin@edu.vs.ch::791aac80-dbb0-4e77-bc8e-f9857c6943b6" providerId="AD" clId="Web-{F8C08D52-BE80-CDD4-B253-55E9D5DECA0C}" dt="2024-12-04T16:29:15.675" v="15" actId="1076"/>
        <pc:sldMkLst>
          <pc:docMk/>
          <pc:sldMk cId="1167404832" sldId="262"/>
        </pc:sldMkLst>
        <pc:picChg chg="add mod">
          <ac:chgData name="BRUTTIN Pierre-Yves" userId="S::pierreyves.bruttin@edu.vs.ch::791aac80-dbb0-4e77-bc8e-f9857c6943b6" providerId="AD" clId="Web-{F8C08D52-BE80-CDD4-B253-55E9D5DECA0C}" dt="2024-12-04T16:29:15.675" v="15" actId="1076"/>
          <ac:picMkLst>
            <pc:docMk/>
            <pc:sldMk cId="1167404832" sldId="262"/>
            <ac:picMk id="2" creationId="{D6206904-745C-DA3F-7CF9-B75BB0B58F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C5D2A-4F7E-D258-9440-741DE1AA0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2D9C57-CC2C-3C5D-ABDF-5E6B12AEA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392301-2AD0-9090-F30D-BC74C2D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A45E73-6E3A-FF19-B7EE-563269F3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7DC74A-FDE2-1CD0-F3A8-F2F4AFB9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4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ACB6F-0851-B4FC-B342-CE71A82E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4A5A63-8344-41F1-7B89-CE4BA5628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AA4BB-42A2-BF89-5676-F7286DAE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8F566-4786-49F5-2B29-96B62519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94368-253B-6B65-78E2-655E3220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AE8872-2CD4-52C5-5DF8-97C8B37B4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C34E88-B28A-DD9B-439F-69CFABDE1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C52C33-27EC-8075-2713-BB48ABF9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85A4D-8396-AAF9-A3BA-4C190817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F19A79-0739-84BA-11B9-68DA8334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47CDE-E9B0-6153-5B10-80C72F7C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D33E9-299D-C14D-4B52-820A3B49E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26CA0C-962E-5C73-9A52-26380E80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47C089-308F-1A65-5BD1-F6F76A85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264A1-22D3-BFB6-B557-078E4F54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B061E-FD96-6351-642B-0509A4DA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105118-1217-0859-3DCB-1CEC653C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8B0BEA-06E7-DEC8-8761-DFE612FA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1FBDA1-639B-132C-73AA-EB86517A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E5C3B7-14C3-61C7-F70C-592560A8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8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319D3-B1D6-A9FC-707E-6BBCB220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624C7-EE88-9E07-34F1-F3795C9DD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5048FC-1867-E165-D46B-446480B79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CC8740-E1E4-01AB-173B-3A8BC166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8A1C0A-B16E-5083-C3E0-EFF7A954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B87BB4-0527-FC0C-35D9-C3B06ABA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8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65257-0A8C-44C7-E4A0-04402B83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063598-DCDB-2D9A-A733-499E6DE57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81735A-A28A-4127-0838-D57A73389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FF3BB0-13C8-EB62-128C-161362CA3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D1B53D-3935-34D2-5EE9-A2D5EFB70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60B689-D86D-DD92-D764-BBAA9C7F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D5A5EB-7A2F-751B-21EF-4D8C9404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91FA86-8D2D-ECC3-FD0E-81649F7C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2B976-D2AB-A4A4-DFE2-425E7293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80F00D-E988-A9D8-DE49-AD045711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3CBAC4-070E-235C-1BE5-F300B9FC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2DC9EE-44CF-384F-0FC7-569BC525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F1421C-CFD3-88A4-44B1-47E3A627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6AA7EF-2ECA-7C71-EC5F-32DE390E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F44FB6-25DF-4704-5D24-BA7AAD6A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5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29AAC-8BDA-0000-FB4F-55287E18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BA6CF7-96FD-2BFE-C3EC-DCC2A896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808A8E-8016-990F-41A4-60CEF95E6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91F366-C4B2-8F10-12C6-046DD053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CFCB5C-7A42-7494-03C6-C078C70B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BFAF09-6903-3FDB-E7A7-CBE43CBB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98AD0-BB3C-2DE0-8C0F-55D5C5E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611296-AF10-CB47-BB6C-973FEC90E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6750C2-55DC-D70F-4F76-B1981312A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68387D-DE58-EB5E-D034-CE33BF83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5B5333-1A77-23E3-8931-6F0CF6CD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25F4C7-08DF-ACF6-8891-97F585BC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5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C8E485-F905-3719-ADA0-F1245992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780883-834A-AF58-5F74-C7D6257E3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982D1-6D18-0723-9AF9-332E65718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11C7D-58BE-264D-8C04-4595BDDB7EC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CE9D50-584E-0439-59B1-CC0F1E314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692B9-0E66-A2F6-ACA0-D1C2CF57C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3F302-49F0-0D4D-B20C-319E7CE4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1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A630F-F17F-E69A-D72A-15FB191AA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5CFC5-093C-0293-7A64-41B7AD00E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chaussures, dessin humoristique, habits, écriture manuscrite&#10;&#10;Description générée automatiquement">
            <a:extLst>
              <a:ext uri="{FF2B5EF4-FFF2-40B4-BE49-F238E27FC236}">
                <a16:creationId xmlns:a16="http://schemas.microsoft.com/office/drawing/2014/main" id="{537861A7-8B2D-9443-F18A-88A93794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9071"/>
            <a:ext cx="12037512" cy="6665934"/>
          </a:xfrm>
          <a:prstGeom prst="rect">
            <a:avLst/>
          </a:prstGeom>
        </p:spPr>
      </p:pic>
      <p:pic>
        <p:nvPicPr>
          <p:cNvPr id="7" name="Audio Recording 19 avr. 2026 à 19:36:11">
            <a:hlinkClick r:id="" action="ppaction://media"/>
            <a:extLst>
              <a:ext uri="{FF2B5EF4-FFF2-40B4-BE49-F238E27FC236}">
                <a16:creationId xmlns:a16="http://schemas.microsoft.com/office/drawing/2014/main" id="{D071E2BF-D815-B201-85D3-8734FD399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roquis, texte, dessin, art&#10;&#10;Description générée automatiquement">
            <a:extLst>
              <a:ext uri="{FF2B5EF4-FFF2-40B4-BE49-F238E27FC236}">
                <a16:creationId xmlns:a16="http://schemas.microsoft.com/office/drawing/2014/main" id="{B55CCCE9-C8E1-43E9-2895-FB7EA777B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849"/>
            <a:ext cx="12292933" cy="68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fauve, mammifère, tigre&#10;&#10;Description générée automatiquement">
            <a:extLst>
              <a:ext uri="{FF2B5EF4-FFF2-40B4-BE49-F238E27FC236}">
                <a16:creationId xmlns:a16="http://schemas.microsoft.com/office/drawing/2014/main" id="{0FA78128-CA70-09D6-412C-1F6DA778A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0" y="138612"/>
            <a:ext cx="11973648" cy="65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roquis, dessin, illustration&#10;&#10;Description générée automatiquement">
            <a:extLst>
              <a:ext uri="{FF2B5EF4-FFF2-40B4-BE49-F238E27FC236}">
                <a16:creationId xmlns:a16="http://schemas.microsoft.com/office/drawing/2014/main" id="{B3EEC012-440B-CC80-FFCF-FFD91D37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10"/>
            <a:ext cx="12321468" cy="67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0464E5F5-E9EF-0F10-6164-445F17D54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1" y="307055"/>
            <a:ext cx="11670630" cy="64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 humoristique, habits, capture d’écran&#10;&#10;Description générée automatiquement">
            <a:extLst>
              <a:ext uri="{FF2B5EF4-FFF2-40B4-BE49-F238E27FC236}">
                <a16:creationId xmlns:a16="http://schemas.microsoft.com/office/drawing/2014/main" id="{0F028412-5BAF-DBD4-8EED-94C67767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32"/>
            <a:ext cx="12330980" cy="67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animation japonaise, habits, dessin humoristique&#10;&#10;Description générée automatiquement">
            <a:extLst>
              <a:ext uri="{FF2B5EF4-FFF2-40B4-BE49-F238E27FC236}">
                <a16:creationId xmlns:a16="http://schemas.microsoft.com/office/drawing/2014/main" id="{D6206904-745C-DA3F-7CF9-B75BB0B5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6" y="241461"/>
            <a:ext cx="12022666" cy="66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Macintosh PowerPoint</Application>
  <PresentationFormat>Grand écran</PresentationFormat>
  <Paragraphs>0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Pierre-Yves Bruttin</dc:creator>
  <cp:lastModifiedBy>Pierre-Yves Bruttin</cp:lastModifiedBy>
  <cp:revision>15</cp:revision>
  <dcterms:created xsi:type="dcterms:W3CDTF">2024-11-28T05:48:02Z</dcterms:created>
  <dcterms:modified xsi:type="dcterms:W3CDTF">2026-04-19T17:39:09Z</dcterms:modified>
</cp:coreProperties>
</file>