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sldIdLst>
    <p:sldId id="268" r:id="rId2"/>
    <p:sldId id="264" r:id="rId3"/>
    <p:sldId id="256" r:id="rId4"/>
    <p:sldId id="259" r:id="rId5"/>
    <p:sldId id="261" r:id="rId6"/>
    <p:sldId id="265" r:id="rId7"/>
    <p:sldId id="266" r:id="rId8"/>
    <p:sldId id="267" r:id="rId9"/>
    <p:sldId id="263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94589"/>
  </p:normalViewPr>
  <p:slideViewPr>
    <p:cSldViewPr snapToGrid="0">
      <p:cViewPr varScale="1">
        <p:scale>
          <a:sx n="115" d="100"/>
          <a:sy n="115" d="100"/>
        </p:scale>
        <p:origin x="3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2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2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6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8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10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3" r:id="rId10"/>
    <p:sldLayoutId id="2147483792" r:id="rId11"/>
  </p:sldLayoutIdLst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img.freepik.com/vecteurs-premium/graffiti-peint-bombe-emoticone-visage-souriant-isole-illustration-vectorielle-fond-blanc_731129-875.jpg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 descr="Badge 3 avec un remplissage uni">
            <a:extLst>
              <a:ext uri="{FF2B5EF4-FFF2-40B4-BE49-F238E27FC236}">
                <a16:creationId xmlns:a16="http://schemas.microsoft.com/office/drawing/2014/main" id="{D67BC8FF-7BEC-776E-CDE4-97CEE856F0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9250" y="1492250"/>
            <a:ext cx="3873500" cy="3873500"/>
          </a:xfrm>
          <a:prstGeom prst="rect">
            <a:avLst/>
          </a:prstGeom>
        </p:spPr>
      </p:pic>
      <p:pic>
        <p:nvPicPr>
          <p:cNvPr id="9" name="Graphique 8" descr="Badge avec un remplissage uni">
            <a:extLst>
              <a:ext uri="{FF2B5EF4-FFF2-40B4-BE49-F238E27FC236}">
                <a16:creationId xmlns:a16="http://schemas.microsoft.com/office/drawing/2014/main" id="{8990ED4F-FE0E-6846-BECC-DD57F7E4A7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9250" y="1492250"/>
            <a:ext cx="3873500" cy="3873500"/>
          </a:xfrm>
          <a:prstGeom prst="rect">
            <a:avLst/>
          </a:prstGeom>
        </p:spPr>
      </p:pic>
      <p:pic>
        <p:nvPicPr>
          <p:cNvPr id="11" name="Graphique 10" descr="Badge 1 avec un remplissage uni">
            <a:extLst>
              <a:ext uri="{FF2B5EF4-FFF2-40B4-BE49-F238E27FC236}">
                <a16:creationId xmlns:a16="http://schemas.microsoft.com/office/drawing/2014/main" id="{9668D748-7FFA-4586-E82B-DFD4D168C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0850" y="1695450"/>
            <a:ext cx="36703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2000"/>
    </mc:Choice>
    <mc:Fallback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wo Steps From Hell - Victory-[AudioTrimmer.com].mp3">
            <a:hlinkClick r:id="" action="ppaction://media"/>
            <a:extLst>
              <a:ext uri="{FF2B5EF4-FFF2-40B4-BE49-F238E27FC236}">
                <a16:creationId xmlns:a16="http://schemas.microsoft.com/office/drawing/2014/main" id="{5402F147-29D1-8AC0-7763-CF51B8E95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07C61F-55C2-482E-B916-A0C3A3A02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31194">
            <a:off x="354366" y="102924"/>
            <a:ext cx="1872343" cy="673981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90C440-6E56-2CCC-8C8F-9AE77A24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332" y="657852"/>
            <a:ext cx="4141009" cy="40694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CH" sz="11200" dirty="0"/>
              <a:t>Es-tu créatif ?</a:t>
            </a:r>
          </a:p>
          <a:p>
            <a:pPr marL="0" indent="0">
              <a:lnSpc>
                <a:spcPct val="115000"/>
              </a:lnSpc>
              <a:buNone/>
            </a:pPr>
            <a:endParaRPr lang="fr-FR" sz="1300" dirty="0"/>
          </a:p>
        </p:txBody>
      </p:sp>
      <p:pic>
        <p:nvPicPr>
          <p:cNvPr id="6" name="Picture 2" descr="Vecteurs et illustrations de Croquis Mode en téléchargement gratuit |  Freepik">
            <a:extLst>
              <a:ext uri="{FF2B5EF4-FFF2-40B4-BE49-F238E27FC236}">
                <a16:creationId xmlns:a16="http://schemas.microsoft.com/office/drawing/2014/main" id="{AB7E7840-166B-6E12-9C9D-3E0AEA799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3" t="54" r="10579" b="3071"/>
          <a:stretch/>
        </p:blipFill>
        <p:spPr bwMode="auto">
          <a:xfrm>
            <a:off x="7224000" y="2376000"/>
            <a:ext cx="4968000" cy="4464000"/>
          </a:xfrm>
          <a:custGeom>
            <a:avLst/>
            <a:gdLst/>
            <a:ahLst/>
            <a:cxnLst/>
            <a:rect l="l" t="t" r="r" b="b"/>
            <a:pathLst>
              <a:path w="4931582" h="4135040">
                <a:moveTo>
                  <a:pt x="2552210" y="121"/>
                </a:moveTo>
                <a:cubicBezTo>
                  <a:pt x="3195748" y="6760"/>
                  <a:pt x="3804442" y="287311"/>
                  <a:pt x="4267212" y="466681"/>
                </a:cubicBezTo>
                <a:cubicBezTo>
                  <a:pt x="4468996" y="544715"/>
                  <a:pt x="4670782" y="622865"/>
                  <a:pt x="4871902" y="702362"/>
                </a:cubicBezTo>
                <a:lnTo>
                  <a:pt x="4931582" y="726580"/>
                </a:lnTo>
                <a:lnTo>
                  <a:pt x="4931582" y="4135040"/>
                </a:lnTo>
                <a:lnTo>
                  <a:pt x="173982" y="4135040"/>
                </a:lnTo>
                <a:lnTo>
                  <a:pt x="155445" y="4095529"/>
                </a:lnTo>
                <a:cubicBezTo>
                  <a:pt x="134157" y="4045291"/>
                  <a:pt x="114485" y="3993575"/>
                  <a:pt x="96519" y="3940386"/>
                </a:cubicBezTo>
                <a:cubicBezTo>
                  <a:pt x="-149797" y="3212027"/>
                  <a:pt x="80616" y="1935543"/>
                  <a:pt x="727333" y="1034973"/>
                </a:cubicBezTo>
                <a:cubicBezTo>
                  <a:pt x="1162734" y="428187"/>
                  <a:pt x="1634777" y="143879"/>
                  <a:pt x="2102481" y="43895"/>
                </a:cubicBezTo>
                <a:cubicBezTo>
                  <a:pt x="2253336" y="11643"/>
                  <a:pt x="2403701" y="-1412"/>
                  <a:pt x="2552210" y="1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F20343F-F037-720C-F8DC-CBDD8B330476}"/>
              </a:ext>
            </a:extLst>
          </p:cNvPr>
          <p:cNvSpPr txBox="1">
            <a:spLocks/>
          </p:cNvSpPr>
          <p:nvPr/>
        </p:nvSpPr>
        <p:spPr>
          <a:xfrm>
            <a:off x="2365886" y="685363"/>
            <a:ext cx="8606911" cy="40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</a:pPr>
            <a:endParaRPr lang="fr-FR" sz="13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EF0185-282C-7890-DE45-06A6C3A9FB98}"/>
              </a:ext>
            </a:extLst>
          </p:cNvPr>
          <p:cNvSpPr txBox="1"/>
          <p:nvPr/>
        </p:nvSpPr>
        <p:spPr>
          <a:xfrm>
            <a:off x="3222941" y="1752882"/>
            <a:ext cx="6100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800" dirty="0"/>
              <a:t>Aimes-tu la mode 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E9C2C2-12CB-1F65-58A0-CC4C3965C322}"/>
              </a:ext>
            </a:extLst>
          </p:cNvPr>
          <p:cNvSpPr txBox="1"/>
          <p:nvPr/>
        </p:nvSpPr>
        <p:spPr>
          <a:xfrm>
            <a:off x="2365886" y="3167658"/>
            <a:ext cx="56661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fr-CH" sz="2800" dirty="0"/>
              <a:t>As-tu envie de découvrir le stylisme ? </a:t>
            </a:r>
            <a:endParaRPr lang="fr-CH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7649CD-2F90-DD1C-C819-491F2B754E66}"/>
              </a:ext>
            </a:extLst>
          </p:cNvPr>
          <p:cNvSpPr txBox="1"/>
          <p:nvPr/>
        </p:nvSpPr>
        <p:spPr>
          <a:xfrm>
            <a:off x="2198944" y="4855820"/>
            <a:ext cx="5520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fr-CH" sz="2800" dirty="0"/>
              <a:t>Te sens-tu capable de créer ton propre vêtement ? </a:t>
            </a:r>
            <a:endParaRPr lang="fr-CH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omme élégant et beau en vêtements de mode Homme de mode Modèle masculin dessiné à la main Sketch">
            <a:extLst>
              <a:ext uri="{FF2B5EF4-FFF2-40B4-BE49-F238E27FC236}">
                <a16:creationId xmlns:a16="http://schemas.microsoft.com/office/drawing/2014/main" id="{91A3D02C-2E8C-7E03-E4CD-24C005E51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10" r="37553" b="10"/>
          <a:stretch/>
        </p:blipFill>
        <p:spPr bwMode="auto">
          <a:xfrm>
            <a:off x="0" y="-1"/>
            <a:ext cx="1836000" cy="6912804"/>
          </a:xfrm>
          <a:custGeom>
            <a:avLst/>
            <a:gdLst/>
            <a:ahLst/>
            <a:cxnLst/>
            <a:rect l="l" t="t" r="r" b="b"/>
            <a:pathLst>
              <a:path w="2104481" h="6858001">
                <a:moveTo>
                  <a:pt x="0" y="0"/>
                </a:moveTo>
                <a:lnTo>
                  <a:pt x="631371" y="0"/>
                </a:lnTo>
                <a:lnTo>
                  <a:pt x="631371" y="1"/>
                </a:lnTo>
                <a:lnTo>
                  <a:pt x="1598581" y="1"/>
                </a:lnTo>
                <a:lnTo>
                  <a:pt x="1619235" y="52985"/>
                </a:lnTo>
                <a:cubicBezTo>
                  <a:pt x="1719191" y="327523"/>
                  <a:pt x="1785841" y="600965"/>
                  <a:pt x="1828671" y="803891"/>
                </a:cubicBezTo>
                <a:cubicBezTo>
                  <a:pt x="1975926" y="1501514"/>
                  <a:pt x="2082236" y="2211392"/>
                  <a:pt x="2096129" y="2925121"/>
                </a:cubicBezTo>
                <a:cubicBezTo>
                  <a:pt x="2104795" y="3349260"/>
                  <a:pt x="2114079" y="3729535"/>
                  <a:pt x="2082790" y="4099808"/>
                </a:cubicBezTo>
                <a:cubicBezTo>
                  <a:pt x="2044815" y="4550167"/>
                  <a:pt x="1946656" y="4985759"/>
                  <a:pt x="1713648" y="5467759"/>
                </a:cubicBezTo>
                <a:cubicBezTo>
                  <a:pt x="1466438" y="5978960"/>
                  <a:pt x="1134085" y="6441253"/>
                  <a:pt x="742641" y="6851640"/>
                </a:cubicBezTo>
                <a:lnTo>
                  <a:pt x="736233" y="6858001"/>
                </a:lnTo>
                <a:lnTo>
                  <a:pt x="520179" y="6858001"/>
                </a:lnTo>
                <a:lnTo>
                  <a:pt x="52017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wo Steps From Hell - Victory">
            <a:hlinkClick r:id="" action="ppaction://media"/>
            <a:extLst>
              <a:ext uri="{FF2B5EF4-FFF2-40B4-BE49-F238E27FC236}">
                <a16:creationId xmlns:a16="http://schemas.microsoft.com/office/drawing/2014/main" id="{AACD2ECB-1EE9-4AC5-0BD0-A179238DE1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5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19" name="Picture 3">
            <a:extLst>
              <a:ext uri="{FF2B5EF4-FFF2-40B4-BE49-F238E27FC236}">
                <a16:creationId xmlns:a16="http://schemas.microsoft.com/office/drawing/2014/main" id="{E48F2105-BDBF-29B3-1FD1-820A1BD8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666" b="-1"/>
          <a:stretch/>
        </p:blipFill>
        <p:spPr>
          <a:xfrm>
            <a:off x="20" y="-1"/>
            <a:ext cx="12191980" cy="6858001"/>
          </a:xfrm>
          <a:custGeom>
            <a:avLst/>
            <a:gdLst/>
            <a:ahLst/>
            <a:cxnLst/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4628129" y="6857999"/>
                </a:lnTo>
                <a:lnTo>
                  <a:pt x="4734519" y="6819371"/>
                </a:lnTo>
                <a:cubicBezTo>
                  <a:pt x="4938119" y="6741181"/>
                  <a:pt x="5132935" y="6652933"/>
                  <a:pt x="5315781" y="6551721"/>
                </a:cubicBezTo>
                <a:cubicBezTo>
                  <a:pt x="6619811" y="5830059"/>
                  <a:pt x="6364610" y="4934281"/>
                  <a:pt x="6058656" y="3948664"/>
                </a:cubicBezTo>
                <a:cubicBezTo>
                  <a:pt x="5601502" y="2476708"/>
                  <a:pt x="4958009" y="1222984"/>
                  <a:pt x="2540911" y="827627"/>
                </a:cubicBezTo>
                <a:cubicBezTo>
                  <a:pt x="1760946" y="699982"/>
                  <a:pt x="986522" y="591203"/>
                  <a:pt x="238021" y="541759"/>
                </a:cubicBezTo>
                <a:lnTo>
                  <a:pt x="0" y="529223"/>
                </a:lnTo>
                <a:close/>
              </a:path>
            </a:pathLst>
          </a:cu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71BAFD-542D-3575-9CFC-4150DA518CA9}"/>
              </a:ext>
            </a:extLst>
          </p:cNvPr>
          <p:cNvSpPr txBox="1"/>
          <p:nvPr/>
        </p:nvSpPr>
        <p:spPr>
          <a:xfrm>
            <a:off x="0" y="2831838"/>
            <a:ext cx="57087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/>
              <a:t>Mode &amp; Création</a:t>
            </a:r>
          </a:p>
        </p:txBody>
      </p:sp>
    </p:spTree>
    <p:extLst>
      <p:ext uri="{BB962C8B-B14F-4D97-AF65-F5344CB8AC3E}">
        <p14:creationId xmlns:p14="http://schemas.microsoft.com/office/powerpoint/2010/main" val="189669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52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BADC568-A000-7F72-6C29-F41613E6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5321" r="25321"/>
          <a:stretch/>
        </p:blipFill>
        <p:spPr bwMode="auto">
          <a:xfrm>
            <a:off x="5138472" y="849830"/>
            <a:ext cx="4448352" cy="6008170"/>
          </a:xfrm>
          <a:custGeom>
            <a:avLst/>
            <a:gdLst/>
            <a:ahLst/>
            <a:cxnLst/>
            <a:rect l="l" t="t" r="r" b="b"/>
            <a:pathLst>
              <a:path w="4448352" h="6008170">
                <a:moveTo>
                  <a:pt x="3173139" y="74"/>
                </a:moveTo>
                <a:cubicBezTo>
                  <a:pt x="3404376" y="2427"/>
                  <a:pt x="3621702" y="61078"/>
                  <a:pt x="3840337" y="136997"/>
                </a:cubicBezTo>
                <a:cubicBezTo>
                  <a:pt x="4230681" y="272614"/>
                  <a:pt x="4578505" y="404218"/>
                  <a:pt x="4400480" y="1061407"/>
                </a:cubicBezTo>
                <a:cubicBezTo>
                  <a:pt x="4294008" y="1454598"/>
                  <a:pt x="4050152" y="1868133"/>
                  <a:pt x="3812207" y="2268177"/>
                </a:cubicBezTo>
                <a:cubicBezTo>
                  <a:pt x="3397090" y="2966249"/>
                  <a:pt x="2981970" y="3664324"/>
                  <a:pt x="2566852" y="4362396"/>
                </a:cubicBezTo>
                <a:cubicBezTo>
                  <a:pt x="2261942" y="4875091"/>
                  <a:pt x="1813644" y="5542665"/>
                  <a:pt x="1381603" y="6002074"/>
                </a:cubicBezTo>
                <a:lnTo>
                  <a:pt x="1375486" y="6008170"/>
                </a:lnTo>
                <a:lnTo>
                  <a:pt x="143682" y="6008170"/>
                </a:lnTo>
                <a:lnTo>
                  <a:pt x="135095" y="5970139"/>
                </a:lnTo>
                <a:cubicBezTo>
                  <a:pt x="3334" y="5264474"/>
                  <a:pt x="25735" y="4338080"/>
                  <a:pt x="989" y="3558990"/>
                </a:cubicBezTo>
                <a:cubicBezTo>
                  <a:pt x="-7696" y="3286585"/>
                  <a:pt x="41149" y="3024098"/>
                  <a:pt x="134613" y="2769335"/>
                </a:cubicBezTo>
                <a:cubicBezTo>
                  <a:pt x="274734" y="2387351"/>
                  <a:pt x="515201" y="2023048"/>
                  <a:pt x="812398" y="1669997"/>
                </a:cubicBezTo>
                <a:cubicBezTo>
                  <a:pt x="1109597" y="1316945"/>
                  <a:pt x="1463524" y="975145"/>
                  <a:pt x="1830565" y="638164"/>
                </a:cubicBezTo>
                <a:cubicBezTo>
                  <a:pt x="2363706" y="148617"/>
                  <a:pt x="2787743" y="-3847"/>
                  <a:pt x="3173139" y="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60+ Yverdon Les Bains Stock Photos, Pictures &amp; Royalty-Free Images - iStock">
            <a:extLst>
              <a:ext uri="{FF2B5EF4-FFF2-40B4-BE49-F238E27FC236}">
                <a16:creationId xmlns:a16="http://schemas.microsoft.com/office/drawing/2014/main" id="{F2DEA7A4-A419-B65A-999A-3AEBB877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r="21967" b="-3"/>
          <a:stretch/>
        </p:blipFill>
        <p:spPr bwMode="auto">
          <a:xfrm>
            <a:off x="10008070" y="176991"/>
            <a:ext cx="2183930" cy="3890830"/>
          </a:xfrm>
          <a:custGeom>
            <a:avLst/>
            <a:gdLst/>
            <a:ahLst/>
            <a:cxnLst/>
            <a:rect l="l" t="t" r="r" b="b"/>
            <a:pathLst>
              <a:path w="2183930" h="3890840">
                <a:moveTo>
                  <a:pt x="1662734" y="0"/>
                </a:moveTo>
                <a:lnTo>
                  <a:pt x="2183929" y="1"/>
                </a:lnTo>
                <a:lnTo>
                  <a:pt x="2183930" y="3746279"/>
                </a:lnTo>
                <a:lnTo>
                  <a:pt x="2092471" y="3792266"/>
                </a:lnTo>
                <a:cubicBezTo>
                  <a:pt x="1916615" y="3868206"/>
                  <a:pt x="1716194" y="3904967"/>
                  <a:pt x="1486236" y="3885847"/>
                </a:cubicBezTo>
                <a:cubicBezTo>
                  <a:pt x="669931" y="3818049"/>
                  <a:pt x="47640" y="3126585"/>
                  <a:pt x="2489" y="2485753"/>
                </a:cubicBezTo>
                <a:cubicBezTo>
                  <a:pt x="-27385" y="2064643"/>
                  <a:pt x="214834" y="1579831"/>
                  <a:pt x="562936" y="1142086"/>
                </a:cubicBezTo>
                <a:cubicBezTo>
                  <a:pt x="706161" y="962074"/>
                  <a:pt x="1052598" y="565678"/>
                  <a:pt x="1463250" y="1800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Mode">
            <a:extLst>
              <a:ext uri="{FF2B5EF4-FFF2-40B4-BE49-F238E27FC236}">
                <a16:creationId xmlns:a16="http://schemas.microsoft.com/office/drawing/2014/main" id="{C0302381-1506-5859-A0CF-96D7C2913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" t="5512" r="530" b="25280"/>
          <a:stretch/>
        </p:blipFill>
        <p:spPr bwMode="auto">
          <a:xfrm rot="60000">
            <a:off x="7995048" y="4278172"/>
            <a:ext cx="3504154" cy="2372440"/>
          </a:xfrm>
          <a:custGeom>
            <a:avLst/>
            <a:gdLst/>
            <a:ahLst/>
            <a:cxnLst/>
            <a:rect l="l" t="t" r="r" b="b"/>
            <a:pathLst>
              <a:path w="3381012" h="2219779">
                <a:moveTo>
                  <a:pt x="2031599" y="1440"/>
                </a:moveTo>
                <a:cubicBezTo>
                  <a:pt x="2290258" y="9799"/>
                  <a:pt x="2545092" y="54400"/>
                  <a:pt x="2762440" y="130722"/>
                </a:cubicBezTo>
                <a:cubicBezTo>
                  <a:pt x="3259231" y="305320"/>
                  <a:pt x="3560197" y="645219"/>
                  <a:pt x="3263424" y="1096695"/>
                </a:cubicBezTo>
                <a:cubicBezTo>
                  <a:pt x="2921526" y="1616356"/>
                  <a:pt x="1319491" y="2439416"/>
                  <a:pt x="505447" y="2165293"/>
                </a:cubicBezTo>
                <a:cubicBezTo>
                  <a:pt x="134712" y="2040287"/>
                  <a:pt x="-37401" y="1703487"/>
                  <a:pt x="6791" y="1403535"/>
                </a:cubicBezTo>
                <a:cubicBezTo>
                  <a:pt x="68659" y="983394"/>
                  <a:pt x="455211" y="569456"/>
                  <a:pt x="862230" y="282590"/>
                </a:cubicBezTo>
                <a:cubicBezTo>
                  <a:pt x="1099471" y="115913"/>
                  <a:pt x="1429617" y="27065"/>
                  <a:pt x="1772911" y="5329"/>
                </a:cubicBezTo>
                <a:cubicBezTo>
                  <a:pt x="1858734" y="-106"/>
                  <a:pt x="1945379" y="-1347"/>
                  <a:pt x="2031599" y="144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657A9FFC-4E6A-4731-AD4B-A0018BF95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0" y="533400"/>
            <a:ext cx="4788638" cy="6329048"/>
          </a:xfrm>
          <a:custGeom>
            <a:avLst/>
            <a:gdLst>
              <a:gd name="connsiteX0" fmla="*/ 3173139 w 4448352"/>
              <a:gd name="connsiteY0" fmla="*/ 74 h 6025492"/>
              <a:gd name="connsiteX1" fmla="*/ 3840337 w 4448352"/>
              <a:gd name="connsiteY1" fmla="*/ 136997 h 6025492"/>
              <a:gd name="connsiteX2" fmla="*/ 4400480 w 4448352"/>
              <a:gd name="connsiteY2" fmla="*/ 1061406 h 6025492"/>
              <a:gd name="connsiteX3" fmla="*/ 3812207 w 4448352"/>
              <a:gd name="connsiteY3" fmla="*/ 2268177 h 6025492"/>
              <a:gd name="connsiteX4" fmla="*/ 2566852 w 4448352"/>
              <a:gd name="connsiteY4" fmla="*/ 4362395 h 6025492"/>
              <a:gd name="connsiteX5" fmla="*/ 1381603 w 4448352"/>
              <a:gd name="connsiteY5" fmla="*/ 6002073 h 6025492"/>
              <a:gd name="connsiteX6" fmla="*/ 1358105 w 4448352"/>
              <a:gd name="connsiteY6" fmla="*/ 6025492 h 6025492"/>
              <a:gd name="connsiteX7" fmla="*/ 147593 w 4448352"/>
              <a:gd name="connsiteY7" fmla="*/ 6025492 h 6025492"/>
              <a:gd name="connsiteX8" fmla="*/ 135095 w 4448352"/>
              <a:gd name="connsiteY8" fmla="*/ 5970139 h 6025492"/>
              <a:gd name="connsiteX9" fmla="*/ 989 w 4448352"/>
              <a:gd name="connsiteY9" fmla="*/ 3558990 h 6025492"/>
              <a:gd name="connsiteX10" fmla="*/ 134613 w 4448352"/>
              <a:gd name="connsiteY10" fmla="*/ 2769335 h 6025492"/>
              <a:gd name="connsiteX11" fmla="*/ 812398 w 4448352"/>
              <a:gd name="connsiteY11" fmla="*/ 1669996 h 6025492"/>
              <a:gd name="connsiteX12" fmla="*/ 1830565 w 4448352"/>
              <a:gd name="connsiteY12" fmla="*/ 638164 h 6025492"/>
              <a:gd name="connsiteX13" fmla="*/ 3173139 w 4448352"/>
              <a:gd name="connsiteY13" fmla="*/ 74 h 6025492"/>
              <a:gd name="connsiteX0" fmla="*/ 147593 w 4448352"/>
              <a:gd name="connsiteY0" fmla="*/ 6025492 h 6112608"/>
              <a:gd name="connsiteX1" fmla="*/ 135095 w 4448352"/>
              <a:gd name="connsiteY1" fmla="*/ 5970139 h 6112608"/>
              <a:gd name="connsiteX2" fmla="*/ 989 w 4448352"/>
              <a:gd name="connsiteY2" fmla="*/ 3558990 h 6112608"/>
              <a:gd name="connsiteX3" fmla="*/ 134613 w 4448352"/>
              <a:gd name="connsiteY3" fmla="*/ 2769335 h 6112608"/>
              <a:gd name="connsiteX4" fmla="*/ 812398 w 4448352"/>
              <a:gd name="connsiteY4" fmla="*/ 1669996 h 6112608"/>
              <a:gd name="connsiteX5" fmla="*/ 1830565 w 4448352"/>
              <a:gd name="connsiteY5" fmla="*/ 638164 h 6112608"/>
              <a:gd name="connsiteX6" fmla="*/ 3173139 w 4448352"/>
              <a:gd name="connsiteY6" fmla="*/ 74 h 6112608"/>
              <a:gd name="connsiteX7" fmla="*/ 3840337 w 4448352"/>
              <a:gd name="connsiteY7" fmla="*/ 136997 h 6112608"/>
              <a:gd name="connsiteX8" fmla="*/ 4400480 w 4448352"/>
              <a:gd name="connsiteY8" fmla="*/ 1061406 h 6112608"/>
              <a:gd name="connsiteX9" fmla="*/ 3812207 w 4448352"/>
              <a:gd name="connsiteY9" fmla="*/ 2268177 h 6112608"/>
              <a:gd name="connsiteX10" fmla="*/ 2566852 w 4448352"/>
              <a:gd name="connsiteY10" fmla="*/ 4362395 h 6112608"/>
              <a:gd name="connsiteX11" fmla="*/ 1381603 w 4448352"/>
              <a:gd name="connsiteY11" fmla="*/ 6002073 h 6112608"/>
              <a:gd name="connsiteX12" fmla="*/ 1457187 w 4448352"/>
              <a:gd name="connsiteY12" fmla="*/ 6112608 h 6112608"/>
              <a:gd name="connsiteX0" fmla="*/ 147593 w 4448352"/>
              <a:gd name="connsiteY0" fmla="*/ 6025492 h 6025492"/>
              <a:gd name="connsiteX1" fmla="*/ 135095 w 4448352"/>
              <a:gd name="connsiteY1" fmla="*/ 5970139 h 6025492"/>
              <a:gd name="connsiteX2" fmla="*/ 989 w 4448352"/>
              <a:gd name="connsiteY2" fmla="*/ 3558990 h 6025492"/>
              <a:gd name="connsiteX3" fmla="*/ 134613 w 4448352"/>
              <a:gd name="connsiteY3" fmla="*/ 2769335 h 6025492"/>
              <a:gd name="connsiteX4" fmla="*/ 812398 w 4448352"/>
              <a:gd name="connsiteY4" fmla="*/ 1669996 h 6025492"/>
              <a:gd name="connsiteX5" fmla="*/ 1830565 w 4448352"/>
              <a:gd name="connsiteY5" fmla="*/ 638164 h 6025492"/>
              <a:gd name="connsiteX6" fmla="*/ 3173139 w 4448352"/>
              <a:gd name="connsiteY6" fmla="*/ 74 h 6025492"/>
              <a:gd name="connsiteX7" fmla="*/ 3840337 w 4448352"/>
              <a:gd name="connsiteY7" fmla="*/ 136997 h 6025492"/>
              <a:gd name="connsiteX8" fmla="*/ 4400480 w 4448352"/>
              <a:gd name="connsiteY8" fmla="*/ 1061406 h 6025492"/>
              <a:gd name="connsiteX9" fmla="*/ 3812207 w 4448352"/>
              <a:gd name="connsiteY9" fmla="*/ 2268177 h 6025492"/>
              <a:gd name="connsiteX10" fmla="*/ 2566852 w 4448352"/>
              <a:gd name="connsiteY10" fmla="*/ 4362395 h 6025492"/>
              <a:gd name="connsiteX11" fmla="*/ 1381603 w 4448352"/>
              <a:gd name="connsiteY11" fmla="*/ 6002073 h 6025492"/>
              <a:gd name="connsiteX0" fmla="*/ 147593 w 4448352"/>
              <a:gd name="connsiteY0" fmla="*/ 6025492 h 6029730"/>
              <a:gd name="connsiteX1" fmla="*/ 135095 w 4448352"/>
              <a:gd name="connsiteY1" fmla="*/ 5970139 h 6029730"/>
              <a:gd name="connsiteX2" fmla="*/ 989 w 4448352"/>
              <a:gd name="connsiteY2" fmla="*/ 3558990 h 6029730"/>
              <a:gd name="connsiteX3" fmla="*/ 134613 w 4448352"/>
              <a:gd name="connsiteY3" fmla="*/ 2769335 h 6029730"/>
              <a:gd name="connsiteX4" fmla="*/ 812398 w 4448352"/>
              <a:gd name="connsiteY4" fmla="*/ 1669996 h 6029730"/>
              <a:gd name="connsiteX5" fmla="*/ 1830565 w 4448352"/>
              <a:gd name="connsiteY5" fmla="*/ 638164 h 6029730"/>
              <a:gd name="connsiteX6" fmla="*/ 3173139 w 4448352"/>
              <a:gd name="connsiteY6" fmla="*/ 74 h 6029730"/>
              <a:gd name="connsiteX7" fmla="*/ 3840337 w 4448352"/>
              <a:gd name="connsiteY7" fmla="*/ 136997 h 6029730"/>
              <a:gd name="connsiteX8" fmla="*/ 4400480 w 4448352"/>
              <a:gd name="connsiteY8" fmla="*/ 1061406 h 6029730"/>
              <a:gd name="connsiteX9" fmla="*/ 3812207 w 4448352"/>
              <a:gd name="connsiteY9" fmla="*/ 2268177 h 6029730"/>
              <a:gd name="connsiteX10" fmla="*/ 2566852 w 4448352"/>
              <a:gd name="connsiteY10" fmla="*/ 4362395 h 6029730"/>
              <a:gd name="connsiteX11" fmla="*/ 1397330 w 4448352"/>
              <a:gd name="connsiteY11" fmla="*/ 6029730 h 6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48352" h="6029730">
                <a:moveTo>
                  <a:pt x="147593" y="6025492"/>
                </a:moveTo>
                <a:lnTo>
                  <a:pt x="135095" y="5970139"/>
                </a:lnTo>
                <a:cubicBezTo>
                  <a:pt x="3334" y="5264474"/>
                  <a:pt x="25734" y="4338079"/>
                  <a:pt x="989" y="3558990"/>
                </a:cubicBezTo>
                <a:cubicBezTo>
                  <a:pt x="-7696" y="3286585"/>
                  <a:pt x="41149" y="3024098"/>
                  <a:pt x="134613" y="2769335"/>
                </a:cubicBezTo>
                <a:cubicBezTo>
                  <a:pt x="274734" y="2387350"/>
                  <a:pt x="515201" y="2023048"/>
                  <a:pt x="812398" y="1669996"/>
                </a:cubicBezTo>
                <a:cubicBezTo>
                  <a:pt x="1109596" y="1316945"/>
                  <a:pt x="1463524" y="975145"/>
                  <a:pt x="1830565" y="638164"/>
                </a:cubicBezTo>
                <a:cubicBezTo>
                  <a:pt x="2363706" y="148617"/>
                  <a:pt x="2787743" y="-3847"/>
                  <a:pt x="3173139" y="74"/>
                </a:cubicBezTo>
                <a:cubicBezTo>
                  <a:pt x="3404376" y="2427"/>
                  <a:pt x="3621702" y="61078"/>
                  <a:pt x="3840337" y="136997"/>
                </a:cubicBezTo>
                <a:cubicBezTo>
                  <a:pt x="4230681" y="272614"/>
                  <a:pt x="4578505" y="404218"/>
                  <a:pt x="4400480" y="1061406"/>
                </a:cubicBezTo>
                <a:cubicBezTo>
                  <a:pt x="4294008" y="1454598"/>
                  <a:pt x="4050152" y="1868133"/>
                  <a:pt x="3812207" y="2268177"/>
                </a:cubicBezTo>
                <a:cubicBezTo>
                  <a:pt x="3397089" y="2966250"/>
                  <a:pt x="2969331" y="3735470"/>
                  <a:pt x="2566852" y="4362395"/>
                </a:cubicBezTo>
                <a:cubicBezTo>
                  <a:pt x="2164373" y="4989320"/>
                  <a:pt x="1829370" y="5570322"/>
                  <a:pt x="1397330" y="602973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9ED5E3-85EA-81A8-4537-159B8013066F}"/>
              </a:ext>
            </a:extLst>
          </p:cNvPr>
          <p:cNvSpPr txBox="1"/>
          <p:nvPr/>
        </p:nvSpPr>
        <p:spPr>
          <a:xfrm>
            <a:off x="654513" y="3428315"/>
            <a:ext cx="30578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Départ de la gare de </a:t>
            </a:r>
            <a:r>
              <a:rPr lang="fr-FR" sz="2400" dirty="0" err="1"/>
              <a:t>Vouvry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Visite de la ville de Yverdon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Pique-nique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Visite du musée Suisse de la mode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Retour sur </a:t>
            </a:r>
            <a:r>
              <a:rPr lang="fr-FR" sz="2400" dirty="0" err="1"/>
              <a:t>Vouvry</a:t>
            </a:r>
            <a:endParaRPr lang="fr-FR" sz="2400" dirty="0"/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4190D6-E220-3632-2F3F-25750F923CD9}"/>
              </a:ext>
            </a:extLst>
          </p:cNvPr>
          <p:cNvSpPr txBox="1"/>
          <p:nvPr/>
        </p:nvSpPr>
        <p:spPr>
          <a:xfrm>
            <a:off x="1371637" y="415279"/>
            <a:ext cx="289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1</a:t>
            </a:r>
            <a:r>
              <a:rPr lang="fr-FR" sz="4000" baseline="30000" dirty="0"/>
              <a:t>ER</a:t>
            </a:r>
            <a:r>
              <a:rPr lang="fr-FR" sz="4000" dirty="0"/>
              <a:t> </a:t>
            </a:r>
            <a:r>
              <a:rPr lang="fr-FR" sz="4000" b="1" dirty="0"/>
              <a:t>Jour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4F7513E-E20F-38F2-068F-BEC1C8B65F79}"/>
              </a:ext>
            </a:extLst>
          </p:cNvPr>
          <p:cNvSpPr txBox="1">
            <a:spLocks/>
          </p:cNvSpPr>
          <p:nvPr/>
        </p:nvSpPr>
        <p:spPr>
          <a:xfrm>
            <a:off x="369756" y="1460236"/>
            <a:ext cx="5497644" cy="1049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Découverte de la ville d’Yverdon et du musée suisse de la mode.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C0E655F-610E-2D24-9AA9-59AB6231A8ED}"/>
              </a:ext>
            </a:extLst>
          </p:cNvPr>
          <p:cNvSpPr txBox="1"/>
          <p:nvPr/>
        </p:nvSpPr>
        <p:spPr>
          <a:xfrm>
            <a:off x="369756" y="2596702"/>
            <a:ext cx="30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Programme 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0026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B688DD4-B123-1402-D36A-C2322B0B24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6374" y="1862737"/>
            <a:ext cx="5334000" cy="156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Conception et réalisation d’un sweat-shirt à capuche</a:t>
            </a:r>
          </a:p>
          <a:p>
            <a:r>
              <a:rPr lang="fr-FR" sz="2400" dirty="0"/>
              <a:t>Repas libre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E523819-5DB3-BFFA-60A3-4A8A2D5BC0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9972" y="552790"/>
            <a:ext cx="4816827" cy="54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</a:t>
            </a:r>
            <a:r>
              <a:rPr lang="fr-FR" sz="3200" b="1" baseline="30000" dirty="0"/>
              <a:t>ème</a:t>
            </a:r>
            <a:r>
              <a:rPr lang="fr-FR" sz="3200" b="1" dirty="0"/>
              <a:t> jour et 3</a:t>
            </a:r>
            <a:r>
              <a:rPr lang="fr-FR" sz="3200" b="1" baseline="30000" dirty="0"/>
              <a:t>ème</a:t>
            </a:r>
            <a:r>
              <a:rPr lang="fr-FR" sz="3200" b="1" dirty="0"/>
              <a:t> jour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C2E9148-DA31-BC6D-F78F-BAA4B36F786B}"/>
              </a:ext>
            </a:extLst>
          </p:cNvPr>
          <p:cNvSpPr txBox="1">
            <a:spLocks/>
          </p:cNvSpPr>
          <p:nvPr/>
        </p:nvSpPr>
        <p:spPr>
          <a:xfrm>
            <a:off x="722390" y="1353240"/>
            <a:ext cx="3154680" cy="5935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/>
              <a:t>Lieu : </a:t>
            </a:r>
            <a:r>
              <a:rPr lang="en-US" sz="2900" b="1" dirty="0" err="1"/>
              <a:t>Vouvry</a:t>
            </a:r>
            <a:r>
              <a:rPr lang="en-US" sz="2900" b="1" dirty="0"/>
              <a:t>, au CO</a:t>
            </a:r>
            <a:endParaRPr lang="fr-FR" sz="2900" b="1" dirty="0"/>
          </a:p>
        </p:txBody>
      </p:sp>
      <p:pic>
        <p:nvPicPr>
          <p:cNvPr id="10" name="Espace réservé du contenu 4" descr="Une image contenant architecture, ciel, plein air, arbre&#10;&#10;Description générée automatiquement">
            <a:extLst>
              <a:ext uri="{FF2B5EF4-FFF2-40B4-BE49-F238E27FC236}">
                <a16:creationId xmlns:a16="http://schemas.microsoft.com/office/drawing/2014/main" id="{AB7B774D-FA6D-3196-11F0-2825093C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8" r="20719" b="-2"/>
          <a:stretch/>
        </p:blipFill>
        <p:spPr>
          <a:xfrm>
            <a:off x="6050374" y="0"/>
            <a:ext cx="6141626" cy="6636387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pic>
        <p:nvPicPr>
          <p:cNvPr id="13" name="Espace réservé du contenu 3" descr="Une image contenant croquis, habits, dessin, art&#10;&#10;Description générée automatiquement">
            <a:extLst>
              <a:ext uri="{FF2B5EF4-FFF2-40B4-BE49-F238E27FC236}">
                <a16:creationId xmlns:a16="http://schemas.microsoft.com/office/drawing/2014/main" id="{9A8329BD-3DA7-8176-4454-EFAEA6FEC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2726" b="3"/>
          <a:stretch/>
        </p:blipFill>
        <p:spPr>
          <a:xfrm>
            <a:off x="7772400" y="10"/>
            <a:ext cx="4419598" cy="4775634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pic>
        <p:nvPicPr>
          <p:cNvPr id="14" name="Espace réservé du contenu 4" descr="Une image contenant croquis, Dessin au trait, illustration, art&#10;&#10;Description générée automatiquement">
            <a:extLst>
              <a:ext uri="{FF2B5EF4-FFF2-40B4-BE49-F238E27FC236}">
                <a16:creationId xmlns:a16="http://schemas.microsoft.com/office/drawing/2014/main" id="{445F7BF7-E8DC-8EE2-92E3-27E66B129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r="-1" b="4411"/>
          <a:stretch/>
        </p:blipFill>
        <p:spPr>
          <a:xfrm>
            <a:off x="3997607" y="3139443"/>
            <a:ext cx="4232085" cy="3718557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  <p:pic>
        <p:nvPicPr>
          <p:cNvPr id="17" name="Espace réservé du contenu 30" descr="Une image contenant croquis, habits, dessin, capot&#10;&#10;Description générée automatiquement">
            <a:extLst>
              <a:ext uri="{FF2B5EF4-FFF2-40B4-BE49-F238E27FC236}">
                <a16:creationId xmlns:a16="http://schemas.microsoft.com/office/drawing/2014/main" id="{514DC020-1507-2DAF-6D91-D2457A6680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33" t="1716" r="-4358" b="3516"/>
          <a:stretch/>
        </p:blipFill>
        <p:spPr>
          <a:xfrm>
            <a:off x="0" y="3477448"/>
            <a:ext cx="3877070" cy="3380542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8974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4ACC00-9B9E-B4E0-2FB3-FF090926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Photo de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l’année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2025-2026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11" name="Image 10" descr="Une image contenant intérieur, habits&#10;&#10;Le contenu généré par l’IA peut être incorrect.">
            <a:extLst>
              <a:ext uri="{FF2B5EF4-FFF2-40B4-BE49-F238E27FC236}">
                <a16:creationId xmlns:a16="http://schemas.microsoft.com/office/drawing/2014/main" id="{932028DC-C022-4CFD-7846-F420E261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1246126"/>
            <a:ext cx="3268134" cy="4357512"/>
          </a:xfrm>
          <a:prstGeom prst="rect">
            <a:avLst/>
          </a:prstGeom>
        </p:spPr>
      </p:pic>
      <p:pic>
        <p:nvPicPr>
          <p:cNvPr id="21" name="Image 20" descr="Une image contenant habits, rose, Sweat à capuche, intérieur&#10;&#10;Le contenu généré par l’IA peut être incorrect.">
            <a:extLst>
              <a:ext uri="{FF2B5EF4-FFF2-40B4-BE49-F238E27FC236}">
                <a16:creationId xmlns:a16="http://schemas.microsoft.com/office/drawing/2014/main" id="{8AA9DC82-0441-B294-49EB-8C926794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72"/>
          <a:stretch>
            <a:fillRect/>
          </a:stretch>
        </p:blipFill>
        <p:spPr>
          <a:xfrm>
            <a:off x="8738577" y="753765"/>
            <a:ext cx="2114713" cy="2510250"/>
          </a:xfrm>
          <a:prstGeom prst="rect">
            <a:avLst/>
          </a:prstGeom>
        </p:spPr>
      </p:pic>
      <p:pic>
        <p:nvPicPr>
          <p:cNvPr id="25" name="Image 24" descr="Une image contenant habits, intérieur, mur&#10;&#10;Le contenu généré par l’IA peut être incorrect.">
            <a:extLst>
              <a:ext uri="{FF2B5EF4-FFF2-40B4-BE49-F238E27FC236}">
                <a16:creationId xmlns:a16="http://schemas.microsoft.com/office/drawing/2014/main" id="{30589C8A-B3C2-B1D9-C4CF-D2E218E1E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00" b="3333"/>
          <a:stretch>
            <a:fillRect/>
          </a:stretch>
        </p:blipFill>
        <p:spPr>
          <a:xfrm rot="16200000">
            <a:off x="8540808" y="3432339"/>
            <a:ext cx="2510251" cy="28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2000"/>
    </mc:Choice>
    <mc:Fallback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chaussures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35E54A1B-3635-1923-EFAC-13169D2B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65" y="367453"/>
            <a:ext cx="2667000" cy="3556000"/>
          </a:xfrm>
          <a:prstGeom prst="rect">
            <a:avLst/>
          </a:prstGeom>
        </p:spPr>
      </p:pic>
      <p:pic>
        <p:nvPicPr>
          <p:cNvPr id="5" name="Image 4" descr="Une image contenant personne, habits, chaussures, mur&#10;&#10;Le contenu généré par l’IA peut être incorrect.">
            <a:extLst>
              <a:ext uri="{FF2B5EF4-FFF2-40B4-BE49-F238E27FC236}">
                <a16:creationId xmlns:a16="http://schemas.microsoft.com/office/drawing/2014/main" id="{A1073224-8D80-A82D-A98F-CC1D6D8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30" y="2051470"/>
            <a:ext cx="2667000" cy="3556000"/>
          </a:xfrm>
          <a:prstGeom prst="rect">
            <a:avLst/>
          </a:prstGeom>
        </p:spPr>
      </p:pic>
      <p:pic>
        <p:nvPicPr>
          <p:cNvPr id="6" name="Image 5" descr="Une image contenant chaussures, habits, mur, personne&#10;&#10;Le contenu généré par l’IA peut être incorrect.">
            <a:extLst>
              <a:ext uri="{FF2B5EF4-FFF2-40B4-BE49-F238E27FC236}">
                <a16:creationId xmlns:a16="http://schemas.microsoft.com/office/drawing/2014/main" id="{C10DED10-0DEC-396A-05C6-25639C2C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701" y="1927436"/>
            <a:ext cx="2666999" cy="3555999"/>
          </a:xfrm>
          <a:prstGeom prst="rect">
            <a:avLst/>
          </a:prstGeom>
        </p:spPr>
      </p:pic>
      <p:pic>
        <p:nvPicPr>
          <p:cNvPr id="7" name="Image 6" descr="Une image contenant habits, personne, chaussures, mur&#10;&#10;Le contenu généré par l’IA peut être incorrect.">
            <a:extLst>
              <a:ext uri="{FF2B5EF4-FFF2-40B4-BE49-F238E27FC236}">
                <a16:creationId xmlns:a16="http://schemas.microsoft.com/office/drawing/2014/main" id="{9932315A-548F-33A1-B7C7-2F16201C3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615" y="379305"/>
            <a:ext cx="2667000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6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40B077-B094-4A08-BE18-169281082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habits, chaussures, personne, mur&#10;&#10;Le contenu généré par l’IA peut être incorrect.">
            <a:extLst>
              <a:ext uri="{FF2B5EF4-FFF2-40B4-BE49-F238E27FC236}">
                <a16:creationId xmlns:a16="http://schemas.microsoft.com/office/drawing/2014/main" id="{E2D58616-C2AD-ACE2-B6DC-BC262506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26" r="1" b="30981"/>
          <a:stretch>
            <a:fillRect/>
          </a:stretch>
        </p:blipFill>
        <p:spPr>
          <a:xfrm>
            <a:off x="762020" y="10"/>
            <a:ext cx="10563208" cy="6857989"/>
          </a:xfrm>
          <a:custGeom>
            <a:avLst/>
            <a:gdLst/>
            <a:ahLst/>
            <a:cxnLst/>
            <a:rect l="l" t="t" r="r" b="b"/>
            <a:pathLst>
              <a:path w="10563208" h="6857999">
                <a:moveTo>
                  <a:pt x="2972188" y="0"/>
                </a:moveTo>
                <a:lnTo>
                  <a:pt x="9314249" y="0"/>
                </a:lnTo>
                <a:lnTo>
                  <a:pt x="9430878" y="69747"/>
                </a:lnTo>
                <a:cubicBezTo>
                  <a:pt x="10469689" y="743984"/>
                  <a:pt x="10949181" y="1780548"/>
                  <a:pt x="10195831" y="3077552"/>
                </a:cubicBezTo>
                <a:cubicBezTo>
                  <a:pt x="9461455" y="4340761"/>
                  <a:pt x="6866226" y="6111009"/>
                  <a:pt x="4489476" y="6779100"/>
                </a:cubicBezTo>
                <a:lnTo>
                  <a:pt x="4186946" y="6857999"/>
                </a:lnTo>
                <a:lnTo>
                  <a:pt x="1585769" y="6857999"/>
                </a:lnTo>
                <a:lnTo>
                  <a:pt x="1579154" y="6855853"/>
                </a:lnTo>
                <a:cubicBezTo>
                  <a:pt x="420876" y="6413862"/>
                  <a:pt x="-116852" y="5223019"/>
                  <a:pt x="21216" y="4162463"/>
                </a:cubicBezTo>
                <a:cubicBezTo>
                  <a:pt x="214507" y="2676946"/>
                  <a:pt x="1422204" y="1213361"/>
                  <a:pt x="2693841" y="19907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2B0C795-6883-4711-B6F6-83DDF5FCE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2395">
            <a:off x="-203613" y="521506"/>
            <a:ext cx="4964805" cy="5926406"/>
          </a:xfrm>
          <a:custGeom>
            <a:avLst/>
            <a:gdLst>
              <a:gd name="connsiteX0" fmla="*/ 5024420 w 11934510"/>
              <a:gd name="connsiteY0" fmla="*/ 0 h 6880561"/>
              <a:gd name="connsiteX1" fmla="*/ 11824874 w 11934510"/>
              <a:gd name="connsiteY1" fmla="*/ 1732582 h 6880561"/>
              <a:gd name="connsiteX2" fmla="*/ 11882639 w 11934510"/>
              <a:gd name="connsiteY2" fmla="*/ 1883990 h 6880561"/>
              <a:gd name="connsiteX3" fmla="*/ 11519441 w 11934510"/>
              <a:gd name="connsiteY3" fmla="*/ 3358089 h 6880561"/>
              <a:gd name="connsiteX4" fmla="*/ 4347825 w 11934510"/>
              <a:gd name="connsiteY4" fmla="*/ 6867400 h 6880561"/>
              <a:gd name="connsiteX5" fmla="*/ 4253086 w 11934510"/>
              <a:gd name="connsiteY5" fmla="*/ 6880561 h 6880561"/>
              <a:gd name="connsiteX6" fmla="*/ 449822 w 11934510"/>
              <a:gd name="connsiteY6" fmla="*/ 5911586 h 6880561"/>
              <a:gd name="connsiteX7" fmla="*/ 354825 w 11934510"/>
              <a:gd name="connsiteY7" fmla="*/ 5782669 h 6880561"/>
              <a:gd name="connsiteX8" fmla="*/ 23970 w 11934510"/>
              <a:gd name="connsiteY8" fmla="*/ 4345656 h 6880561"/>
              <a:gd name="connsiteX9" fmla="*/ 3043552 w 11934510"/>
              <a:gd name="connsiteY9" fmla="*/ 737881 h 6880561"/>
              <a:gd name="connsiteX10" fmla="*/ 4929305 w 11934510"/>
              <a:gd name="connsiteY10" fmla="*/ 17161 h 6880561"/>
              <a:gd name="connsiteX0" fmla="*/ 11824874 w 11934510"/>
              <a:gd name="connsiteY0" fmla="*/ 1715714 h 6863693"/>
              <a:gd name="connsiteX1" fmla="*/ 11882639 w 11934510"/>
              <a:gd name="connsiteY1" fmla="*/ 1867122 h 6863693"/>
              <a:gd name="connsiteX2" fmla="*/ 11519441 w 11934510"/>
              <a:gd name="connsiteY2" fmla="*/ 3341221 h 6863693"/>
              <a:gd name="connsiteX3" fmla="*/ 4347825 w 11934510"/>
              <a:gd name="connsiteY3" fmla="*/ 6850532 h 6863693"/>
              <a:gd name="connsiteX4" fmla="*/ 4253086 w 11934510"/>
              <a:gd name="connsiteY4" fmla="*/ 6863693 h 6863693"/>
              <a:gd name="connsiteX5" fmla="*/ 449822 w 11934510"/>
              <a:gd name="connsiteY5" fmla="*/ 5894718 h 6863693"/>
              <a:gd name="connsiteX6" fmla="*/ 354825 w 11934510"/>
              <a:gd name="connsiteY6" fmla="*/ 5765801 h 6863693"/>
              <a:gd name="connsiteX7" fmla="*/ 23970 w 11934510"/>
              <a:gd name="connsiteY7" fmla="*/ 4328788 h 6863693"/>
              <a:gd name="connsiteX8" fmla="*/ 3043552 w 11934510"/>
              <a:gd name="connsiteY8" fmla="*/ 721013 h 6863693"/>
              <a:gd name="connsiteX9" fmla="*/ 4929305 w 11934510"/>
              <a:gd name="connsiteY9" fmla="*/ 293 h 6863693"/>
              <a:gd name="connsiteX10" fmla="*/ 5115860 w 11934510"/>
              <a:gd name="connsiteY10" fmla="*/ 74572 h 6863693"/>
              <a:gd name="connsiteX0" fmla="*/ 11882639 w 11934510"/>
              <a:gd name="connsiteY0" fmla="*/ 1867122 h 6863693"/>
              <a:gd name="connsiteX1" fmla="*/ 11519441 w 11934510"/>
              <a:gd name="connsiteY1" fmla="*/ 3341221 h 6863693"/>
              <a:gd name="connsiteX2" fmla="*/ 4347825 w 11934510"/>
              <a:gd name="connsiteY2" fmla="*/ 6850532 h 6863693"/>
              <a:gd name="connsiteX3" fmla="*/ 4253086 w 11934510"/>
              <a:gd name="connsiteY3" fmla="*/ 6863693 h 6863693"/>
              <a:gd name="connsiteX4" fmla="*/ 449822 w 11934510"/>
              <a:gd name="connsiteY4" fmla="*/ 5894718 h 6863693"/>
              <a:gd name="connsiteX5" fmla="*/ 354825 w 11934510"/>
              <a:gd name="connsiteY5" fmla="*/ 5765801 h 6863693"/>
              <a:gd name="connsiteX6" fmla="*/ 23970 w 11934510"/>
              <a:gd name="connsiteY6" fmla="*/ 4328788 h 6863693"/>
              <a:gd name="connsiteX7" fmla="*/ 3043552 w 11934510"/>
              <a:gd name="connsiteY7" fmla="*/ 721013 h 6863693"/>
              <a:gd name="connsiteX8" fmla="*/ 4929305 w 11934510"/>
              <a:gd name="connsiteY8" fmla="*/ 293 h 6863693"/>
              <a:gd name="connsiteX9" fmla="*/ 5115860 w 11934510"/>
              <a:gd name="connsiteY9" fmla="*/ 74572 h 6863693"/>
              <a:gd name="connsiteX0" fmla="*/ 11519441 w 11519441"/>
              <a:gd name="connsiteY0" fmla="*/ 3341221 h 6863693"/>
              <a:gd name="connsiteX1" fmla="*/ 4347825 w 11519441"/>
              <a:gd name="connsiteY1" fmla="*/ 6850532 h 6863693"/>
              <a:gd name="connsiteX2" fmla="*/ 4253086 w 11519441"/>
              <a:gd name="connsiteY2" fmla="*/ 6863693 h 6863693"/>
              <a:gd name="connsiteX3" fmla="*/ 449822 w 11519441"/>
              <a:gd name="connsiteY3" fmla="*/ 5894718 h 6863693"/>
              <a:gd name="connsiteX4" fmla="*/ 354825 w 11519441"/>
              <a:gd name="connsiteY4" fmla="*/ 5765801 h 6863693"/>
              <a:gd name="connsiteX5" fmla="*/ 23970 w 11519441"/>
              <a:gd name="connsiteY5" fmla="*/ 4328788 h 6863693"/>
              <a:gd name="connsiteX6" fmla="*/ 3043552 w 11519441"/>
              <a:gd name="connsiteY6" fmla="*/ 721013 h 6863693"/>
              <a:gd name="connsiteX7" fmla="*/ 4929305 w 11519441"/>
              <a:gd name="connsiteY7" fmla="*/ 293 h 6863693"/>
              <a:gd name="connsiteX8" fmla="*/ 5115860 w 11519441"/>
              <a:gd name="connsiteY8" fmla="*/ 74572 h 6863693"/>
              <a:gd name="connsiteX0" fmla="*/ 4347825 w 5115860"/>
              <a:gd name="connsiteY0" fmla="*/ 6850532 h 6863693"/>
              <a:gd name="connsiteX1" fmla="*/ 4253086 w 5115860"/>
              <a:gd name="connsiteY1" fmla="*/ 6863693 h 6863693"/>
              <a:gd name="connsiteX2" fmla="*/ 449822 w 5115860"/>
              <a:gd name="connsiteY2" fmla="*/ 5894718 h 6863693"/>
              <a:gd name="connsiteX3" fmla="*/ 354825 w 5115860"/>
              <a:gd name="connsiteY3" fmla="*/ 5765801 h 6863693"/>
              <a:gd name="connsiteX4" fmla="*/ 23970 w 5115860"/>
              <a:gd name="connsiteY4" fmla="*/ 4328788 h 6863693"/>
              <a:gd name="connsiteX5" fmla="*/ 3043552 w 5115860"/>
              <a:gd name="connsiteY5" fmla="*/ 721013 h 6863693"/>
              <a:gd name="connsiteX6" fmla="*/ 4929305 w 5115860"/>
              <a:gd name="connsiteY6" fmla="*/ 293 h 6863693"/>
              <a:gd name="connsiteX7" fmla="*/ 5115860 w 5115860"/>
              <a:gd name="connsiteY7" fmla="*/ 74572 h 6863693"/>
              <a:gd name="connsiteX0" fmla="*/ 4347825 w 5115860"/>
              <a:gd name="connsiteY0" fmla="*/ 6850532 h 6850532"/>
              <a:gd name="connsiteX1" fmla="*/ 449822 w 5115860"/>
              <a:gd name="connsiteY1" fmla="*/ 5894718 h 6850532"/>
              <a:gd name="connsiteX2" fmla="*/ 354825 w 5115860"/>
              <a:gd name="connsiteY2" fmla="*/ 5765801 h 6850532"/>
              <a:gd name="connsiteX3" fmla="*/ 23970 w 5115860"/>
              <a:gd name="connsiteY3" fmla="*/ 4328788 h 6850532"/>
              <a:gd name="connsiteX4" fmla="*/ 3043552 w 5115860"/>
              <a:gd name="connsiteY4" fmla="*/ 721013 h 6850532"/>
              <a:gd name="connsiteX5" fmla="*/ 4929305 w 5115860"/>
              <a:gd name="connsiteY5" fmla="*/ 293 h 6850532"/>
              <a:gd name="connsiteX6" fmla="*/ 5115860 w 5115860"/>
              <a:gd name="connsiteY6" fmla="*/ 74572 h 6850532"/>
              <a:gd name="connsiteX0" fmla="*/ 449822 w 5115860"/>
              <a:gd name="connsiteY0" fmla="*/ 5894718 h 5894718"/>
              <a:gd name="connsiteX1" fmla="*/ 354825 w 5115860"/>
              <a:gd name="connsiteY1" fmla="*/ 5765801 h 5894718"/>
              <a:gd name="connsiteX2" fmla="*/ 23970 w 5115860"/>
              <a:gd name="connsiteY2" fmla="*/ 4328788 h 5894718"/>
              <a:gd name="connsiteX3" fmla="*/ 3043552 w 5115860"/>
              <a:gd name="connsiteY3" fmla="*/ 721013 h 5894718"/>
              <a:gd name="connsiteX4" fmla="*/ 4929305 w 5115860"/>
              <a:gd name="connsiteY4" fmla="*/ 293 h 5894718"/>
              <a:gd name="connsiteX5" fmla="*/ 5115860 w 5115860"/>
              <a:gd name="connsiteY5" fmla="*/ 74572 h 5894718"/>
              <a:gd name="connsiteX0" fmla="*/ 449822 w 4929305"/>
              <a:gd name="connsiteY0" fmla="*/ 5894425 h 5894425"/>
              <a:gd name="connsiteX1" fmla="*/ 354825 w 4929305"/>
              <a:gd name="connsiteY1" fmla="*/ 5765508 h 5894425"/>
              <a:gd name="connsiteX2" fmla="*/ 23970 w 4929305"/>
              <a:gd name="connsiteY2" fmla="*/ 4328495 h 5894425"/>
              <a:gd name="connsiteX3" fmla="*/ 3043552 w 4929305"/>
              <a:gd name="connsiteY3" fmla="*/ 720720 h 5894425"/>
              <a:gd name="connsiteX4" fmla="*/ 4929305 w 4929305"/>
              <a:gd name="connsiteY4" fmla="*/ 0 h 5894425"/>
              <a:gd name="connsiteX0" fmla="*/ 449822 w 4964805"/>
              <a:gd name="connsiteY0" fmla="*/ 5926406 h 5926406"/>
              <a:gd name="connsiteX1" fmla="*/ 354825 w 4964805"/>
              <a:gd name="connsiteY1" fmla="*/ 5797489 h 5926406"/>
              <a:gd name="connsiteX2" fmla="*/ 23970 w 4964805"/>
              <a:gd name="connsiteY2" fmla="*/ 4360476 h 5926406"/>
              <a:gd name="connsiteX3" fmla="*/ 3043552 w 4964805"/>
              <a:gd name="connsiteY3" fmla="*/ 752701 h 5926406"/>
              <a:gd name="connsiteX4" fmla="*/ 4964805 w 4964805"/>
              <a:gd name="connsiteY4" fmla="*/ 0 h 592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4805" h="5926406">
                <a:moveTo>
                  <a:pt x="449822" y="5926406"/>
                </a:moveTo>
                <a:lnTo>
                  <a:pt x="354825" y="5797489"/>
                </a:lnTo>
                <a:cubicBezTo>
                  <a:pt x="58859" y="5355524"/>
                  <a:pt x="-54026" y="4843176"/>
                  <a:pt x="23970" y="4360476"/>
                </a:cubicBezTo>
                <a:cubicBezTo>
                  <a:pt x="242354" y="3008247"/>
                  <a:pt x="1606832" y="1675983"/>
                  <a:pt x="3043552" y="752701"/>
                </a:cubicBezTo>
                <a:cubicBezTo>
                  <a:pt x="3566944" y="417419"/>
                  <a:pt x="4253941" y="148005"/>
                  <a:pt x="4964805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654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04C1F5E-6CC3-453F-A027-17CBE2DD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440" y="-9980"/>
            <a:ext cx="4226559" cy="1650095"/>
          </a:xfrm>
          <a:custGeom>
            <a:avLst/>
            <a:gdLst>
              <a:gd name="connsiteX0" fmla="*/ 0 w 4200872"/>
              <a:gd name="connsiteY0" fmla="*/ 0 h 1514020"/>
              <a:gd name="connsiteX1" fmla="*/ 4200872 w 4200872"/>
              <a:gd name="connsiteY1" fmla="*/ 0 h 1514020"/>
              <a:gd name="connsiteX2" fmla="*/ 4142607 w 4200872"/>
              <a:gd name="connsiteY2" fmla="*/ 38563 h 1514020"/>
              <a:gd name="connsiteX3" fmla="*/ 3008795 w 4200872"/>
              <a:gd name="connsiteY3" fmla="*/ 1083181 h 1514020"/>
              <a:gd name="connsiteX4" fmla="*/ 709479 w 4200872"/>
              <a:gd name="connsiteY4" fmla="*/ 810018 h 1514020"/>
              <a:gd name="connsiteX5" fmla="*/ 214372 w 4200872"/>
              <a:gd name="connsiteY5" fmla="*/ 268967 h 1514020"/>
              <a:gd name="connsiteX0" fmla="*/ 4111158 w 4111158"/>
              <a:gd name="connsiteY0" fmla="*/ 0 h 1514020"/>
              <a:gd name="connsiteX1" fmla="*/ 4052893 w 4111158"/>
              <a:gd name="connsiteY1" fmla="*/ 38563 h 1514020"/>
              <a:gd name="connsiteX2" fmla="*/ 2919081 w 4111158"/>
              <a:gd name="connsiteY2" fmla="*/ 1083181 h 1514020"/>
              <a:gd name="connsiteX3" fmla="*/ 619765 w 4111158"/>
              <a:gd name="connsiteY3" fmla="*/ 810018 h 1514020"/>
              <a:gd name="connsiteX4" fmla="*/ 124658 w 4111158"/>
              <a:gd name="connsiteY4" fmla="*/ 268967 h 1514020"/>
              <a:gd name="connsiteX5" fmla="*/ 0 w 4111158"/>
              <a:gd name="connsiteY5" fmla="*/ 83899 h 1514020"/>
              <a:gd name="connsiteX0" fmla="*/ 4146758 w 4146758"/>
              <a:gd name="connsiteY0" fmla="*/ 0 h 1514020"/>
              <a:gd name="connsiteX1" fmla="*/ 4088493 w 4146758"/>
              <a:gd name="connsiteY1" fmla="*/ 38563 h 1514020"/>
              <a:gd name="connsiteX2" fmla="*/ 2954681 w 4146758"/>
              <a:gd name="connsiteY2" fmla="*/ 1083181 h 1514020"/>
              <a:gd name="connsiteX3" fmla="*/ 655365 w 4146758"/>
              <a:gd name="connsiteY3" fmla="*/ 810018 h 1514020"/>
              <a:gd name="connsiteX4" fmla="*/ 160258 w 4146758"/>
              <a:gd name="connsiteY4" fmla="*/ 268967 h 1514020"/>
              <a:gd name="connsiteX5" fmla="*/ 0 w 4146758"/>
              <a:gd name="connsiteY5" fmla="*/ 10654 h 151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6758" h="1514020">
                <a:moveTo>
                  <a:pt x="4146758" y="0"/>
                </a:moveTo>
                <a:lnTo>
                  <a:pt x="4088493" y="38563"/>
                </a:lnTo>
                <a:cubicBezTo>
                  <a:pt x="3683117" y="337805"/>
                  <a:pt x="3339000" y="765216"/>
                  <a:pt x="2954681" y="1083181"/>
                </a:cubicBezTo>
                <a:cubicBezTo>
                  <a:pt x="2434478" y="1512793"/>
                  <a:pt x="1773669" y="1891699"/>
                  <a:pt x="655365" y="810018"/>
                </a:cubicBezTo>
                <a:cubicBezTo>
                  <a:pt x="490981" y="651095"/>
                  <a:pt x="325676" y="468539"/>
                  <a:pt x="160258" y="268967"/>
                </a:cubicBezTo>
                <a:cubicBezTo>
                  <a:pt x="88801" y="179311"/>
                  <a:pt x="0" y="10654"/>
                  <a:pt x="0" y="10654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BCD468D-C3DB-826E-DF0E-2BEE38F1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9" t="693" r="14733" b="-116"/>
          <a:stretch/>
        </p:blipFill>
        <p:spPr>
          <a:xfrm>
            <a:off x="7609255" y="0"/>
            <a:ext cx="4583947" cy="6192000"/>
          </a:xfrm>
          <a:custGeom>
            <a:avLst/>
            <a:gdLst/>
            <a:ahLst/>
            <a:cxnLst/>
            <a:rect l="l" t="t" r="r" b="b"/>
            <a:pathLst>
              <a:path w="4583947" h="6141651">
                <a:moveTo>
                  <a:pt x="1310966" y="0"/>
                </a:moveTo>
                <a:lnTo>
                  <a:pt x="4583947" y="0"/>
                </a:lnTo>
                <a:lnTo>
                  <a:pt x="4583947" y="4238291"/>
                </a:lnTo>
                <a:lnTo>
                  <a:pt x="4541880" y="4268837"/>
                </a:lnTo>
                <a:cubicBezTo>
                  <a:pt x="4395640" y="4371082"/>
                  <a:pt x="4254236" y="4463820"/>
                  <a:pt x="4128523" y="4550523"/>
                </a:cubicBezTo>
                <a:cubicBezTo>
                  <a:pt x="3416510" y="5042390"/>
                  <a:pt x="2702940" y="5533242"/>
                  <a:pt x="1946719" y="5943410"/>
                </a:cubicBezTo>
                <a:cubicBezTo>
                  <a:pt x="1506382" y="6182505"/>
                  <a:pt x="872113" y="6320608"/>
                  <a:pt x="393090" y="5663210"/>
                </a:cubicBezTo>
                <a:cubicBezTo>
                  <a:pt x="73281" y="5224009"/>
                  <a:pt x="-2478" y="4638736"/>
                  <a:pt x="62" y="4156575"/>
                </a:cubicBezTo>
                <a:cubicBezTo>
                  <a:pt x="8670" y="2528953"/>
                  <a:pt x="544344" y="1025333"/>
                  <a:pt x="1277882" y="42031"/>
                </a:cubicBez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FB98D75-FCBF-4337-916E-3D5EE529D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9075" y="16663"/>
            <a:ext cx="4352924" cy="6092804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3578025 w 4496214"/>
              <a:gd name="connsiteY2" fmla="*/ 3466740 h 4650427"/>
              <a:gd name="connsiteX3" fmla="*/ 1946719 w 4496214"/>
              <a:gd name="connsiteY3" fmla="*/ 4497028 h 4650427"/>
              <a:gd name="connsiteX4" fmla="*/ 393090 w 4496214"/>
              <a:gd name="connsiteY4" fmla="*/ 4216828 h 4650427"/>
              <a:gd name="connsiteX5" fmla="*/ 62 w 4496214"/>
              <a:gd name="connsiteY5" fmla="*/ 2710193 h 4650427"/>
              <a:gd name="connsiteX6" fmla="*/ 513680 w 4496214"/>
              <a:gd name="connsiteY6" fmla="*/ 0 h 4650427"/>
              <a:gd name="connsiteX0" fmla="*/ 4496214 w 4496214"/>
              <a:gd name="connsiteY0" fmla="*/ 2853699 h 4650427"/>
              <a:gd name="connsiteX1" fmla="*/ 3578025 w 4496214"/>
              <a:gd name="connsiteY1" fmla="*/ 3466740 h 4650427"/>
              <a:gd name="connsiteX2" fmla="*/ 1946719 w 4496214"/>
              <a:gd name="connsiteY2" fmla="*/ 4497028 h 4650427"/>
              <a:gd name="connsiteX3" fmla="*/ 393090 w 4496214"/>
              <a:gd name="connsiteY3" fmla="*/ 4216828 h 4650427"/>
              <a:gd name="connsiteX4" fmla="*/ 62 w 4496214"/>
              <a:gd name="connsiteY4" fmla="*/ 2710193 h 4650427"/>
              <a:gd name="connsiteX5" fmla="*/ 513680 w 4496214"/>
              <a:gd name="connsiteY5" fmla="*/ 0 h 4650427"/>
              <a:gd name="connsiteX0" fmla="*/ 3578025 w 3578025"/>
              <a:gd name="connsiteY0" fmla="*/ 3466740 h 4650427"/>
              <a:gd name="connsiteX1" fmla="*/ 1946719 w 3578025"/>
              <a:gd name="connsiteY1" fmla="*/ 4497028 h 4650427"/>
              <a:gd name="connsiteX2" fmla="*/ 393090 w 3578025"/>
              <a:gd name="connsiteY2" fmla="*/ 4216828 h 4650427"/>
              <a:gd name="connsiteX3" fmla="*/ 62 w 3578025"/>
              <a:gd name="connsiteY3" fmla="*/ 2710193 h 4650427"/>
              <a:gd name="connsiteX4" fmla="*/ 513680 w 3578025"/>
              <a:gd name="connsiteY4" fmla="*/ 0 h 4650427"/>
              <a:gd name="connsiteX0" fmla="*/ 3578025 w 3578025"/>
              <a:gd name="connsiteY0" fmla="*/ 3466740 h 4705670"/>
              <a:gd name="connsiteX1" fmla="*/ 1946719 w 3578025"/>
              <a:gd name="connsiteY1" fmla="*/ 4497028 h 4705670"/>
              <a:gd name="connsiteX2" fmla="*/ 393090 w 3578025"/>
              <a:gd name="connsiteY2" fmla="*/ 4216828 h 4705670"/>
              <a:gd name="connsiteX3" fmla="*/ 62 w 3578025"/>
              <a:gd name="connsiteY3" fmla="*/ 2710193 h 4705670"/>
              <a:gd name="connsiteX4" fmla="*/ 513680 w 3578025"/>
              <a:gd name="connsiteY4" fmla="*/ 0 h 470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25" h="4705670">
                <a:moveTo>
                  <a:pt x="3578025" y="3466740"/>
                </a:moveTo>
                <a:cubicBezTo>
                  <a:pt x="3034256" y="3810169"/>
                  <a:pt x="2520630" y="4206761"/>
                  <a:pt x="1946719" y="4497028"/>
                </a:cubicBezTo>
                <a:cubicBezTo>
                  <a:pt x="1423184" y="4761816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AEDC8FE2-581F-9F06-3ADF-75EA5B306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21" t="-6689" r="5301" b="1966"/>
          <a:stretch/>
        </p:blipFill>
        <p:spPr>
          <a:xfrm>
            <a:off x="186269" y="3048000"/>
            <a:ext cx="3007965" cy="3810000"/>
          </a:xfrm>
          <a:custGeom>
            <a:avLst/>
            <a:gdLst/>
            <a:ahLst/>
            <a:cxnLst/>
            <a:rect l="l" t="t" r="r" b="b"/>
            <a:pathLst>
              <a:path w="3456365" h="4572000">
                <a:moveTo>
                  <a:pt x="1712868" y="1687"/>
                </a:moveTo>
                <a:cubicBezTo>
                  <a:pt x="2037533" y="-20794"/>
                  <a:pt x="2359803" y="181537"/>
                  <a:pt x="2665432" y="604720"/>
                </a:cubicBezTo>
                <a:cubicBezTo>
                  <a:pt x="2921509" y="959259"/>
                  <a:pt x="3442667" y="1150697"/>
                  <a:pt x="3456010" y="2313061"/>
                </a:cubicBezTo>
                <a:cubicBezTo>
                  <a:pt x="3471602" y="3683857"/>
                  <a:pt x="2971342" y="4092628"/>
                  <a:pt x="2643570" y="4299841"/>
                </a:cubicBezTo>
                <a:cubicBezTo>
                  <a:pt x="2568117" y="4347497"/>
                  <a:pt x="2470294" y="4420930"/>
                  <a:pt x="2356864" y="4505750"/>
                </a:cubicBezTo>
                <a:lnTo>
                  <a:pt x="2267355" y="4572000"/>
                </a:lnTo>
                <a:lnTo>
                  <a:pt x="205139" y="4572000"/>
                </a:lnTo>
                <a:lnTo>
                  <a:pt x="193970" y="4544857"/>
                </a:lnTo>
                <a:cubicBezTo>
                  <a:pt x="73141" y="4207116"/>
                  <a:pt x="877" y="3716942"/>
                  <a:pt x="3" y="3025776"/>
                </a:cubicBezTo>
                <a:cubicBezTo>
                  <a:pt x="-1765" y="1662263"/>
                  <a:pt x="804727" y="580843"/>
                  <a:pt x="1128964" y="285799"/>
                </a:cubicBezTo>
                <a:cubicBezTo>
                  <a:pt x="1322409" y="109597"/>
                  <a:pt x="1518072" y="15177"/>
                  <a:pt x="1712868" y="1687"/>
                </a:cubicBezTo>
                <a:close/>
              </a:path>
            </a:pathLst>
          </a:cu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372E4E8-030B-4792-6F1D-2918D8E99965}"/>
              </a:ext>
            </a:extLst>
          </p:cNvPr>
          <p:cNvSpPr txBox="1"/>
          <p:nvPr/>
        </p:nvSpPr>
        <p:spPr>
          <a:xfrm>
            <a:off x="248782" y="1509403"/>
            <a:ext cx="7525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/>
              <a:t>Parce que ton style mérite d’être aussi unique que toi !</a:t>
            </a:r>
            <a:endParaRPr lang="fr-FR" sz="54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F69478-9986-5A79-C6C7-70F3A2C2ECA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64482" y="341302"/>
            <a:ext cx="40705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7" name="Image 1" descr="Graffiti peint à la bombe émoticône visage souriant isolé sur illustration vectorielle fond blanc">
            <a:extLst>
              <a:ext uri="{FF2B5EF4-FFF2-40B4-BE49-F238E27FC236}">
                <a16:creationId xmlns:a16="http://schemas.microsoft.com/office/drawing/2014/main" id="{E7CC7C33-B6EF-A172-370B-8B1E87A05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2844" r="26475" b="16952"/>
          <a:stretch>
            <a:fillRect/>
          </a:stretch>
        </p:blipFill>
        <p:spPr bwMode="auto">
          <a:xfrm>
            <a:off x="5835050" y="1812137"/>
            <a:ext cx="6357551" cy="5029200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40CFEB-9E08-336C-5CD9-3C86E2084EB8}"/>
              </a:ext>
            </a:extLst>
          </p:cNvPr>
          <p:cNvSpPr txBox="1"/>
          <p:nvPr/>
        </p:nvSpPr>
        <p:spPr>
          <a:xfrm>
            <a:off x="97567" y="2020453"/>
            <a:ext cx="7525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b="1" dirty="0"/>
              <a:t>Inscris- toi ! </a:t>
            </a:r>
            <a:endParaRPr lang="fr-FR" sz="115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0774A5-4FC4-C967-44AC-17FD1C483314}"/>
              </a:ext>
            </a:extLst>
          </p:cNvPr>
          <p:cNvSpPr txBox="1"/>
          <p:nvPr/>
        </p:nvSpPr>
        <p:spPr>
          <a:xfrm>
            <a:off x="1663889" y="3289464"/>
            <a:ext cx="103418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500" b="1" dirty="0"/>
              <a:t>Camp MODE !</a:t>
            </a:r>
            <a:endParaRPr lang="fr-FR" sz="23900" b="1" dirty="0"/>
          </a:p>
        </p:txBody>
      </p:sp>
    </p:spTree>
    <p:extLst>
      <p:ext uri="{BB962C8B-B14F-4D97-AF65-F5344CB8AC3E}">
        <p14:creationId xmlns:p14="http://schemas.microsoft.com/office/powerpoint/2010/main" val="393259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/>
      <p:bldP spid="2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15703</TotalTime>
  <Words>107</Words>
  <Application>Microsoft Macintosh PowerPoint</Application>
  <PresentationFormat>Grand écran</PresentationFormat>
  <Paragraphs>21</Paragraphs>
  <Slides>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Aptos</vt:lpstr>
      <vt:lpstr>Arial</vt:lpstr>
      <vt:lpstr>Avenir Next LT Pro</vt:lpstr>
      <vt:lpstr>Avenir Next LT Pro Light</vt:lpstr>
      <vt:lpstr>Sitka Subheading</vt:lpstr>
      <vt:lpstr>PebbleVTI</vt:lpstr>
      <vt:lpstr>Présentation PowerPoint</vt:lpstr>
      <vt:lpstr>Présentation PowerPoint</vt:lpstr>
      <vt:lpstr>Présentation PowerPoint</vt:lpstr>
      <vt:lpstr>Présentation PowerPoint</vt:lpstr>
      <vt:lpstr>2ème jour et 3ème jour </vt:lpstr>
      <vt:lpstr>Photo de l’année 2025-2026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MARIÉTHOZ Line</dc:creator>
  <cp:lastModifiedBy>Pierre-Yves Bruttin</cp:lastModifiedBy>
  <cp:revision>26</cp:revision>
  <dcterms:created xsi:type="dcterms:W3CDTF">2024-11-21T11:15:36Z</dcterms:created>
  <dcterms:modified xsi:type="dcterms:W3CDTF">2026-04-21T12:18:13Z</dcterms:modified>
</cp:coreProperties>
</file>