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2"/>
  </p:normalViewPr>
  <p:slideViewPr>
    <p:cSldViewPr snapToGrid="0">
      <p:cViewPr varScale="1">
        <p:scale>
          <a:sx n="110" d="100"/>
          <a:sy n="110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9C66-91E3-844B-A064-F443F8A5744A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C378-FBA7-5446-94C1-C74F14DE1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0C378-FBA7-5446-94C1-C74F14DE128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54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1E2B8-FCC5-1FB2-326C-AC17A397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6FEFE8-1136-1DDA-2976-52B38FF8B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330152-054C-4FF9-2AFE-D35A53A6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EE526B-2A6C-A99F-C208-5DC232AA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538C2-62BF-AF93-D71E-D1F83AF9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7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D85DE-F087-20F5-7E5E-3452DC09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3824C2-56D0-681E-DDA4-2DA1C6A71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E7E25-D628-470B-D536-690B7C43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EA8322-6697-16CC-5B55-4E80A7AD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3C5E6-DD58-7D61-CECE-06E84409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99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F7A45C-E5A7-2C29-4FB9-C80DEF3D8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0B17DA-35C1-BD68-60B1-FA315E88C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7E9EC-5586-CDDA-7D96-C2D5EA76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C2B78-7A10-845D-FACF-FFD4E722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FD726C-6886-728B-773E-99B5F70D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83CA7-5EB3-C6AB-05C5-401AB3BF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D81375-8D2B-3F95-F3BC-2BBBD19F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0E4BF-047F-02AE-4245-7D711CA2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AA807-4AD1-7DD4-1FD6-19D59CDA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54D92-D88A-53F6-9095-A8B911BC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4006-9749-354C-74BB-D981FEF9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AF2EE-AFD3-5398-31B5-12DF357A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293B1-8E6F-5D93-7DCF-5232E23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D3E54B-C0D2-3E8F-4D4E-6EDC9592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078D9-C399-9C95-58B2-305DAFB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E7FA9-1C78-EB4C-302E-2CC3B0A5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C2370-98BB-9664-9032-E20E6AFEB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6F6860-F1DA-36CB-B55E-50D928F61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0EB4C9-4809-BBB9-8A87-61528A07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5BC9D7-EA62-B4E6-B15F-0D624E21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FD3CB2-4269-5822-B6E2-4AAF1A71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BB719-995B-2E31-CDE6-58E733CF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8A313D-5A07-E590-C067-6DF712F0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597BA5-202C-FEA5-C236-66CE3FA3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2B98C6-75DC-C518-60F0-A27483B6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115928-4A34-605B-1377-CDEAEFFE5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9DADAD-38EA-4C2E-6AA6-CC23DD93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488A33-CD63-7BD6-9B51-FB484FC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88D14F-8EF9-4CFC-31FB-050BF36B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3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A7325-50A7-78B7-191B-E6F3906C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A080D0-A918-0C41-18CD-A27F8427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58095B-87D5-1BBF-73E0-7A3FDD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5DA4D3-079B-B4F5-5E55-1F0BBD98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1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191A01-9122-E234-714B-09A4D884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62AF60-62A0-CE70-4F80-351B2CCC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10613E-601C-CE3F-FF09-33EAFD9B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D03F8-BFBD-650A-0BFB-27E32B14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6412E-7137-5FCA-3D10-FADC45E7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EA995E-2E5C-CCF5-A8FA-0480BB9A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13ADAB-273A-3CE9-317E-00DD00F3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899110-73FE-6B26-F113-22124C99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7D14C6-6EAF-F05D-ABAF-481633F8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4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0765B-7678-71E1-63AB-19A7375B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AAAB6C-C50D-2AFB-A5F3-6BC51B4E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F9F18-95EF-77EB-A0C6-4CE5385EE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D39F1-0982-B23B-5B22-A4656D92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242C3E-2E74-A04F-D5F4-58E6366E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042A0E-C039-2283-2627-B7B0EC0A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BCFF07-7AFA-9A1A-4C39-3E4F331E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48BF1C-1301-C0E0-E0ED-F999FF219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3568F0-E0B3-1D4C-92AB-967C038B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C9B65-1961-724E-9C7F-6169736EFF76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99BBF-C6CA-88CA-5A3A-53C6D02AD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1DC99-B7D2-0BF4-5607-A324E8C3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5EFBA5-7813-EF40-B4C3-A6CA6FE70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CE6306-3C12-C086-82B3-24BA5804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Forte" panose="03060902040502070203" pitchFamily="66" charset="77"/>
              </a:rPr>
              <a:t>Camp 10CO cuisine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C95995-E8F0-D3DD-C6AA-8411F2F64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2026-2027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7" name="the_mountain-presentation-presentation-music-490011.mp3">
            <a:hlinkClick r:id="" action="ppaction://media"/>
            <a:extLst>
              <a:ext uri="{FF2B5EF4-FFF2-40B4-BE49-F238E27FC236}">
                <a16:creationId xmlns:a16="http://schemas.microsoft.com/office/drawing/2014/main" id="{1BE86A69-95BB-9704-1303-371FD0413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5726" y="5742050"/>
            <a:ext cx="812800" cy="812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6301FA-2A98-F6CA-3C05-EB85AEB3480E}"/>
              </a:ext>
            </a:extLst>
          </p:cNvPr>
          <p:cNvSpPr txBox="1"/>
          <p:nvPr/>
        </p:nvSpPr>
        <p:spPr>
          <a:xfrm>
            <a:off x="118752" y="6524494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Source musique : https://</a:t>
            </a:r>
            <a:r>
              <a:rPr lang="fr-FR" sz="1000" dirty="0" err="1">
                <a:solidFill>
                  <a:schemeClr val="bg1"/>
                </a:solidFill>
              </a:rPr>
              <a:t>pixabay.com</a:t>
            </a:r>
            <a:r>
              <a:rPr lang="fr-FR" sz="1000" dirty="0">
                <a:solidFill>
                  <a:schemeClr val="bg1"/>
                </a:solidFill>
              </a:rPr>
              <a:t>/music/</a:t>
            </a:r>
            <a:r>
              <a:rPr lang="fr-FR" sz="1000" dirty="0" err="1">
                <a:solidFill>
                  <a:schemeClr val="bg1"/>
                </a:solidFill>
              </a:rPr>
              <a:t>search</a:t>
            </a:r>
            <a:r>
              <a:rPr lang="fr-FR" sz="1000" dirty="0">
                <a:solidFill>
                  <a:schemeClr val="bg1"/>
                </a:solidFill>
              </a:rPr>
              <a:t>/</a:t>
            </a:r>
            <a:r>
              <a:rPr lang="fr-FR" sz="1000" dirty="0" err="1">
                <a:solidFill>
                  <a:schemeClr val="bg1"/>
                </a:solidFill>
              </a:rPr>
              <a:t>presentation</a:t>
            </a:r>
            <a:r>
              <a:rPr lang="fr-FR" sz="1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4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5"/>
    </mc:Choice>
    <mc:Fallback xmlns="">
      <p:transition spd="slow" advTm="11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BB199-8774-24AD-9D89-0CB4ECB3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15" y="2753538"/>
            <a:ext cx="2836995" cy="1350923"/>
          </a:xfrm>
        </p:spPr>
        <p:txBody>
          <a:bodyPr anchor="t"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Forte" panose="03060902040502070203" pitchFamily="66" charset="77"/>
              </a:rPr>
              <a:t>Objectifs du camp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4C5E2-8F89-C330-675E-74E2EAA7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32" y="850052"/>
            <a:ext cx="6390623" cy="5326911"/>
          </a:xfrm>
        </p:spPr>
        <p:txBody>
          <a:bodyPr>
            <a:normAutofit/>
          </a:bodyPr>
          <a:lstStyle/>
          <a:p>
            <a:r>
              <a:rPr lang="fr-CH" sz="2400" dirty="0"/>
              <a:t>Développer une curiosité active pour l’alimentation en découvrant ses origines, son évolution à travers l’histoire et son rôle dans les différentes cultures, afin de mieux comprendre son importance dans la vie quotidienne et dans le monde d’aujourd’hui.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/>
              <a:t>Découvrir des techniques culinaires (boulangerie, pâtisserie, cuisine) et les mettre en pratique.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/>
              <a:t>Découvrir et mieux comprendre les métiers d’artisans et de producteurs liés au domaine de l’alimentation.</a:t>
            </a:r>
          </a:p>
          <a:p>
            <a:endParaRPr lang="fr-CH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650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9"/>
    </mc:Choice>
    <mc:Fallback xmlns="">
      <p:transition spd="slow" advTm="1070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EC1C86-BFA2-35D3-D4DC-665C0E9D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37763"/>
            <a:ext cx="4310698" cy="1627274"/>
          </a:xfrm>
        </p:spPr>
        <p:txBody>
          <a:bodyPr anchor="t"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Forte" panose="03060902040502070203" pitchFamily="66" charset="77"/>
              </a:rPr>
              <a:t>Organisation du camp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83614-B1A1-0328-1551-8160214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6" y="2581065"/>
            <a:ext cx="4284416" cy="3633467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Dates : 17 au 19 septembre 2026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Camp « sur place » : les élèves rentrent dormir chez eux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modifications sont encore à apporter au programme en fonction de la disponibilité des artisans, producteurs, et de la visite à l’</a:t>
            </a:r>
            <a:r>
              <a:rPr lang="fr-FR" sz="2000" dirty="0" err="1">
                <a:solidFill>
                  <a:schemeClr val="bg1"/>
                </a:solidFill>
              </a:rPr>
              <a:t>Alimentarium</a:t>
            </a:r>
            <a:r>
              <a:rPr lang="fr-FR" sz="2000" dirty="0">
                <a:solidFill>
                  <a:schemeClr val="bg1"/>
                </a:solidFill>
              </a:rPr>
              <a:t> (dates disponibles)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Nombres d’élèves max : 12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9FF485-B0C7-2908-FA52-1FCFEDC2A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22295"/>
              </p:ext>
            </p:extLst>
          </p:nvPr>
        </p:nvGraphicFramePr>
        <p:xfrm>
          <a:off x="6761097" y="792104"/>
          <a:ext cx="4801148" cy="5273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25439">
                  <a:extLst>
                    <a:ext uri="{9D8B030D-6E8A-4147-A177-3AD203B41FA5}">
                      <a16:colId xmlns:a16="http://schemas.microsoft.com/office/drawing/2014/main" val="517760945"/>
                    </a:ext>
                  </a:extLst>
                </a:gridCol>
                <a:gridCol w="3075709">
                  <a:extLst>
                    <a:ext uri="{9D8B030D-6E8A-4147-A177-3AD203B41FA5}">
                      <a16:colId xmlns:a16="http://schemas.microsoft.com/office/drawing/2014/main" val="3057102835"/>
                    </a:ext>
                  </a:extLst>
                </a:gridCol>
              </a:tblGrid>
              <a:tr h="43754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Jour </a:t>
                      </a:r>
                      <a:endParaRPr lang="fr-CH" sz="21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Activité </a:t>
                      </a:r>
                      <a:endParaRPr lang="fr-CH" sz="21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241013"/>
                  </a:ext>
                </a:extLst>
              </a:tr>
              <a:tr h="64210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Mercredi</a:t>
                      </a: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WordVisiCarriageReturn_MSFontService"/>
                        </a:rPr>
                      </a:b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17.09.26 </a:t>
                      </a:r>
                    </a:p>
                  </a:txBody>
                  <a:tcPr marL="119350" marR="119350" marT="59675" marB="11935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i="0" cap="none" spc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Alimentarium</a:t>
                      </a:r>
                      <a:r>
                        <a:rPr lang="fr-CH" sz="16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Vevey</a:t>
                      </a:r>
                      <a:endParaRPr lang="fr-CH" sz="16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visite du musée et réalisation d’un plat d’inspiration </a:t>
                      </a:r>
                      <a:r>
                        <a:rPr lang="fr-CH" sz="1600" b="0" i="0" cap="none" spc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street</a:t>
                      </a: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r-CH" sz="1600" b="0" i="0" cap="none" spc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food</a:t>
                      </a: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.</a:t>
                      </a:r>
                      <a:endParaRPr lang="fr-CH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265174"/>
                  </a:ext>
                </a:extLst>
              </a:tr>
              <a:tr h="9994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Jeudi </a:t>
                      </a:r>
                      <a:endParaRPr lang="fr-CH" sz="21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18.09.26</a:t>
                      </a:r>
                      <a:endParaRPr lang="fr-CH" sz="21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boulangerie et production</a:t>
                      </a:r>
                      <a:endParaRPr lang="fr-CH" sz="16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matin : faire des pains différents // visite de Knecht </a:t>
                      </a:r>
                      <a:endParaRPr lang="fr-CH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après-midi : début de production pour le goûter de vendredi</a:t>
                      </a:r>
                      <a:endParaRPr lang="fr-CH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932374"/>
                  </a:ext>
                </a:extLst>
              </a:tr>
              <a:tr h="208602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Vendredi </a:t>
                      </a:r>
                      <a:endParaRPr lang="fr-CH" sz="21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21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19.09.26</a:t>
                      </a:r>
                      <a:endParaRPr lang="fr-CH" sz="21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 anchor="ctr">
                    <a:lnL w="12700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Pâtisserie et production </a:t>
                      </a:r>
                      <a:endParaRPr lang="fr-CH" sz="16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Production de cakes,  </a:t>
                      </a: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tartes, </a:t>
                      </a: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petits sandwichs, pâtes à tartiner maison, biscuits… Décos aussi.</a:t>
                      </a:r>
                      <a:endParaRPr lang="fr-CH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165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fr-CH" sz="1600" b="0" i="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15h : goûter de retour ou invitation au goûter des parents </a:t>
                      </a:r>
                      <a:endParaRPr lang="fr-CH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9350" marR="119350" marT="59675" marB="1193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5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6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8"/>
    </mc:Choice>
    <mc:Fallback xmlns="">
      <p:transition spd="slow" advTm="103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8EB916-F61F-C00B-DCE7-78CE030A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48" y="499503"/>
            <a:ext cx="9888496" cy="900131"/>
          </a:xfrm>
        </p:spPr>
        <p:txBody>
          <a:bodyPr anchor="t"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Forte" panose="03060902040502070203" pitchFamily="66" charset="77"/>
              </a:rPr>
              <a:t>Finalité du camp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C68FA-D1F1-F78F-7E66-9666034B7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Plusieurs possibilités :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Produire un goûter pour le retour des camarades </a:t>
            </a:r>
          </a:p>
          <a:p>
            <a:pPr lvl="1">
              <a:buFont typeface="Wingdings" pitchFamily="2" charset="2"/>
              <a:buChar char="à"/>
            </a:pPr>
            <a:r>
              <a:rPr lang="fr-FR" sz="2000" dirty="0">
                <a:sym typeface="Wingdings" pitchFamily="2" charset="2"/>
              </a:rPr>
              <a:t> À voir en fonction des autres camps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Produire un goûter et inviter les parents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Produire un goûter pour une crèche ou un EMS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547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8"/>
    </mc:Choice>
    <mc:Fallback xmlns="">
      <p:transition spd="slow" advTm="1020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267</Words>
  <Application>Microsoft Macintosh PowerPoint</Application>
  <PresentationFormat>Grand écran</PresentationFormat>
  <Paragraphs>42</Paragraphs>
  <Slides>4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Forte</vt:lpstr>
      <vt:lpstr>Wingdings</vt:lpstr>
      <vt:lpstr>WordVisiCarriageReturn_MSFontService</vt:lpstr>
      <vt:lpstr>Thème Office</vt:lpstr>
      <vt:lpstr>Camp 10CO cuisine</vt:lpstr>
      <vt:lpstr>Objectifs du camp</vt:lpstr>
      <vt:lpstr>Organisation du camp</vt:lpstr>
      <vt:lpstr>Finalité du camp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SCHALLER Silvie</dc:creator>
  <cp:lastModifiedBy>Pierre-Yves Bruttin</cp:lastModifiedBy>
  <cp:revision>5</cp:revision>
  <dcterms:created xsi:type="dcterms:W3CDTF">2026-01-19T12:31:39Z</dcterms:created>
  <dcterms:modified xsi:type="dcterms:W3CDTF">2026-04-22T19:46:06Z</dcterms:modified>
</cp:coreProperties>
</file>